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7" r:id="rId3"/>
    <p:sldId id="261" r:id="rId4"/>
    <p:sldId id="268" r:id="rId5"/>
    <p:sldId id="264" r:id="rId6"/>
    <p:sldId id="265" r:id="rId7"/>
    <p:sldId id="266" r:id="rId8"/>
    <p:sldId id="263" r:id="rId9"/>
    <p:sldId id="258" r:id="rId10"/>
    <p:sldId id="275" r:id="rId11"/>
    <p:sldId id="274" r:id="rId12"/>
    <p:sldId id="276" r:id="rId13"/>
    <p:sldId id="277" r:id="rId14"/>
    <p:sldId id="278" r:id="rId15"/>
    <p:sldId id="279" r:id="rId16"/>
    <p:sldId id="272" r:id="rId17"/>
    <p:sldId id="280" r:id="rId18"/>
    <p:sldId id="281" r:id="rId19"/>
    <p:sldId id="282" r:id="rId20"/>
    <p:sldId id="283" r:id="rId21"/>
    <p:sldId id="284" r:id="rId22"/>
    <p:sldId id="285" r:id="rId23"/>
    <p:sldId id="286" r:id="rId24"/>
  </p:sldIdLst>
  <p:sldSz cx="12192000" cy="6858000"/>
  <p:notesSz cx="6858000" cy="9144000"/>
  <p:embeddedFontLst>
    <p:embeddedFont>
      <p:font typeface="Agency FB" panose="020B0503020202020204" pitchFamily="34" charset="0"/>
      <p:regular r:id="rId25"/>
      <p:bold r:id="rId26"/>
    </p:embeddedFont>
    <p:embeddedFont>
      <p:font typeface="나눔바른펜" panose="020B0503000000000000" pitchFamily="50" charset="-127"/>
      <p:regular r:id="rId27"/>
      <p:bold r:id="rId28"/>
    </p:embeddedFont>
    <p:embeddedFont>
      <p:font typeface="맑은 고딕" panose="020B0503020000020004" pitchFamily="50" charset="-127"/>
      <p:regular r:id="rId29"/>
      <p:bold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DCED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73" d="100"/>
          <a:sy n="73" d="100"/>
        </p:scale>
        <p:origin x="19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F0CA9F-1E2D-48B9-9A67-CE4D863F94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F080CBB-FEB8-48C2-9C15-B4F8927912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C9A39D-010A-4C0D-9796-33CAB0205F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729E787-4416-4CAB-8E32-2338E7705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AE25B3-D1F4-493F-805E-267111D46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299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138B41-4F8B-462E-BE6F-D5CE9E724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149D1D8-4C95-4459-A8D5-2C02F30880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EF43740-8C2C-442E-B3EC-8E2F4CF055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B1AF6B-0EBC-436C-A268-B9999F513E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1176FE-E89D-41F6-9240-6C002215B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516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74275F-5F97-473E-A729-1075CAC1876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280F12-9C4D-4B37-82DD-88BDBB9D47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69D560-E34E-4173-860A-F3AB1F6B0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DEFEAF2-DEF2-4A75-8EA9-D6B9C34B7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677B0E-C9BE-4537-9BA5-54F676DDF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49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0BC79-054E-4D05-9213-EC22FB814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108BC1-6C01-4088-8C8D-4E3FB416B6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763DE1-2A19-4DD6-8E4E-88576244F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F73F02-E858-47E5-9DAB-126340308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5A8B97-0516-439A-90BE-667123469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3314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3AA68E-CEDB-4DA0-9213-6A8A99967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6686FA-252B-44C3-9B84-6F0B9B2959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07ECAA-10C1-4CCD-8AC2-6426CD057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2BBA77D-8D34-44BB-A26D-29A66F6D5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C8812A-FE27-4B03-9C73-9D23DA5FE4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9546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21B7D2-3917-4512-817D-A489FDC6A1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8922547-D98A-4573-9034-264A9738E9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284A5BA-3368-4D99-8616-C22D645EC4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584B670-1D4B-4246-A138-F4429450C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CFE0C4F-852F-49E3-B7A3-41C9294A4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F94EB-3AF2-4019-A758-924A399CC9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093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A3D53-FD7B-47E7-AF84-787AC1ADE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8DE852D-3924-42FF-BBB2-E887D2725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C5D3334-8763-465C-8B96-66840AC38A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B27A977-8D75-400C-B802-BFAB86613E2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E1EF414-0812-41AD-923C-E8AF1CC61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2AA954A-82F1-4134-A2D9-EABB11CE07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7A890559-A609-408A-B147-031AAADEF5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EB525B6-A4E9-4D31-8757-1146D5EECF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7467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82FEE8-4601-4527-A757-38D19023AF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73BF758-F479-4093-90E9-6A93BD3C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3FCC2D5-85FD-4553-9786-34871E44C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8D3D8B7-B624-4D86-A217-9084C32635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6090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8106600-A544-4165-9D68-83DC6B6B1D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1C7F01A-B6BB-47B8-B65B-52214909D9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4B9CD8-1543-4D09-B723-E703BFF18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3192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799360-55BB-4004-A5E3-C082000A1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0C4CF7-C24E-4CFC-B17A-29D9A71D53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E989813-9868-4783-9E85-C5FE9B6589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1BF349A-8DBF-42D9-B0C1-0B0AC747F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2D26963-46E4-4AA9-8408-83D9A5776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64F6F42-8DAD-4BBC-8370-7BF4C675C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82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40F60AB-731C-435C-BA58-2374033CD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98F4DBD-52F9-4B7D-8934-758598B7C2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6EC4441-08D1-4194-AE53-C9F8DFF80A8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10CE4F7-5D5C-4364-96B3-02DEF3CD3D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A158810-9D18-4113-B907-D6E578513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C1A3AA-54B7-4CC7-A85C-38DCBBDE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70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pattFill prst="lgConfetti">
          <a:fgClr>
            <a:srgbClr val="DCEDC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9D20D30-2FA1-4792-8467-CBA8B5240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0BCFAA6-C831-42FD-808A-DF56F863E0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DAE97E3-BAAF-4644-949C-85D2DF8FF07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76E8403-7A8A-4736-A998-10EC308CEC51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B1B3C4-9CE7-49BC-BF39-09BD0107D1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6FCBDF-1BF4-4B0B-A18E-A6C98536EE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BAD5F9-60CE-4053-BC6D-EBAFCDF104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1196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914773-3F3C-463A-918F-4422ED50794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sz="9600" dirty="0">
                <a:solidFill>
                  <a:schemeClr val="bg2">
                    <a:lumMod val="25000"/>
                  </a:schemeClr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Keyboard </a:t>
            </a:r>
            <a:r>
              <a:rPr lang="en-US" altLang="ko-KR" sz="9600" dirty="0" err="1">
                <a:solidFill>
                  <a:schemeClr val="bg2">
                    <a:lumMod val="25000"/>
                  </a:schemeClr>
                </a:solidFill>
                <a:latin typeface="Agency FB" panose="020B0503020202020204" pitchFamily="34" charset="0"/>
                <a:cs typeface="Aharoni" panose="020B0604020202020204" pitchFamily="2" charset="-79"/>
              </a:rPr>
              <a:t>LaunchPad</a:t>
            </a:r>
            <a:endParaRPr lang="ko-KR" altLang="en-US" sz="9600" dirty="0">
              <a:solidFill>
                <a:schemeClr val="bg2">
                  <a:lumMod val="25000"/>
                </a:schemeClr>
              </a:solidFill>
              <a:latin typeface="Agency FB" panose="020B0503020202020204" pitchFamily="34" charset="0"/>
              <a:cs typeface="Aharoni" panose="020B0604020202020204" pitchFamily="2" charset="-79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C9A2BD3-47F9-4177-A00F-02D7EE66336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09963"/>
            <a:ext cx="9144000" cy="1655762"/>
          </a:xfrm>
        </p:spPr>
        <p:txBody>
          <a:bodyPr/>
          <a:lstStyle/>
          <a:p>
            <a:r>
              <a:rPr lang="ko-KR" altLang="en-US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김용현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서민택</a:t>
            </a:r>
            <a:r>
              <a:rPr lang="en-US" altLang="ko-KR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이상승</a:t>
            </a:r>
            <a:endParaRPr lang="ko-KR" altLang="en-US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2119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64325A87-D00E-4EB2-86BD-32558A9F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38" y="4040176"/>
            <a:ext cx="1653683" cy="154699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58390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‘Keyboard </a:t>
            </a:r>
            <a:r>
              <a:rPr lang="en-US" altLang="ko-KR" sz="32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9475415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C3E61-3037-4ED2-A8B9-B57A6BB483BF}"/>
              </a:ext>
            </a:extLst>
          </p:cNvPr>
          <p:cNvSpPr txBox="1"/>
          <p:nvPr/>
        </p:nvSpPr>
        <p:spPr>
          <a:xfrm>
            <a:off x="175265" y="926284"/>
            <a:ext cx="68351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PLAY</a:t>
            </a:r>
            <a:r>
              <a:rPr lang="ko-KR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 : LOAD part 1. 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F9AB32-6F7F-4DAE-BBBD-5AEBBEFD3663}"/>
              </a:ext>
            </a:extLst>
          </p:cNvPr>
          <p:cNvGrpSpPr/>
          <p:nvPr/>
        </p:nvGrpSpPr>
        <p:grpSpPr>
          <a:xfrm>
            <a:off x="9325677" y="1587202"/>
            <a:ext cx="1360393" cy="1389530"/>
            <a:chOff x="8617044" y="4508560"/>
            <a:chExt cx="1716741" cy="169879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08EC472-B591-40F0-8DCF-F3210E2BA403}"/>
                </a:ext>
              </a:extLst>
            </p:cNvPr>
            <p:cNvSpPr/>
            <p:nvPr/>
          </p:nvSpPr>
          <p:spPr>
            <a:xfrm>
              <a:off x="8617044" y="4970226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우클릭</a:t>
              </a:r>
              <a:endPara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44340F-5461-4C81-852C-C42C7B52F89A}"/>
                </a:ext>
              </a:extLst>
            </p:cNvPr>
            <p:cNvSpPr txBox="1"/>
            <p:nvPr/>
          </p:nvSpPr>
          <p:spPr>
            <a:xfrm>
              <a:off x="8969678" y="4508560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92B30BB-6A3B-4A4A-A52F-E4CD13B361AD}"/>
              </a:ext>
            </a:extLst>
          </p:cNvPr>
          <p:cNvGrpSpPr/>
          <p:nvPr/>
        </p:nvGrpSpPr>
        <p:grpSpPr>
          <a:xfrm>
            <a:off x="245334" y="1629931"/>
            <a:ext cx="5059392" cy="1437212"/>
            <a:chOff x="322697" y="1626062"/>
            <a:chExt cx="6934200" cy="191499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8720277-3BAA-4EAD-8A5A-A05F4BBF0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" t="21354" r="496" b="18239"/>
            <a:stretch/>
          </p:blipFill>
          <p:spPr>
            <a:xfrm>
              <a:off x="322697" y="1626062"/>
              <a:ext cx="6934200" cy="19149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EC044E5-3357-4CCF-B509-EB54EFE53698}"/>
                </a:ext>
              </a:extLst>
            </p:cNvPr>
            <p:cNvSpPr/>
            <p:nvPr/>
          </p:nvSpPr>
          <p:spPr>
            <a:xfrm>
              <a:off x="322697" y="1658472"/>
              <a:ext cx="6934200" cy="1882588"/>
            </a:xfrm>
            <a:prstGeom prst="round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98472E1F-A8FA-4BA3-B496-FED7FA17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28" y="1587202"/>
            <a:ext cx="1653683" cy="1546994"/>
          </a:xfrm>
          <a:prstGeom prst="rect">
            <a:avLst/>
          </a:prstGeom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B801336-E744-4E07-8A53-85FA1FA31240}"/>
              </a:ext>
            </a:extLst>
          </p:cNvPr>
          <p:cNvCxnSpPr>
            <a:stCxn id="17" idx="2"/>
            <a:endCxn id="46" idx="3"/>
          </p:cNvCxnSpPr>
          <p:nvPr/>
        </p:nvCxnSpPr>
        <p:spPr>
          <a:xfrm rot="5400000" flipH="1">
            <a:off x="8470726" y="1441585"/>
            <a:ext cx="616033" cy="2454263"/>
          </a:xfrm>
          <a:prstGeom prst="bentConnector4">
            <a:avLst>
              <a:gd name="adj1" fmla="val -37108"/>
              <a:gd name="adj2" fmla="val 63857"/>
            </a:avLst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70C57-53F1-47E9-9074-3565FADE67DF}"/>
              </a:ext>
            </a:extLst>
          </p:cNvPr>
          <p:cNvSpPr/>
          <p:nvPr/>
        </p:nvSpPr>
        <p:spPr>
          <a:xfrm>
            <a:off x="488575" y="4040176"/>
            <a:ext cx="658904" cy="295072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9AB82DA-3B8C-49FE-A2A5-22E3B14B5696}"/>
              </a:ext>
            </a:extLst>
          </p:cNvPr>
          <p:cNvCxnSpPr>
            <a:cxnSpLocks/>
          </p:cNvCxnSpPr>
          <p:nvPr/>
        </p:nvCxnSpPr>
        <p:spPr>
          <a:xfrm flipV="1">
            <a:off x="1147479" y="4187711"/>
            <a:ext cx="1367149" cy="1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0E9C73-6BE9-4496-8115-458F3B44D0C6}"/>
              </a:ext>
            </a:extLst>
          </p:cNvPr>
          <p:cNvSpPr txBox="1"/>
          <p:nvPr/>
        </p:nvSpPr>
        <p:spPr>
          <a:xfrm>
            <a:off x="2633225" y="3864545"/>
            <a:ext cx="542604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사운드 개별 소스 불러오기 기능</a:t>
            </a:r>
            <a:endParaRPr lang="en-US" altLang="ko-KR" sz="32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BB2E941-5535-4FFE-B36C-9D59F99216B7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6725" y="3726583"/>
            <a:ext cx="2454263" cy="20698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A8ACF65-24AF-4887-9703-DDF3DB385F6A}"/>
              </a:ext>
            </a:extLst>
          </p:cNvPr>
          <p:cNvSpPr/>
          <p:nvPr/>
        </p:nvSpPr>
        <p:spPr>
          <a:xfrm>
            <a:off x="2633225" y="4820489"/>
            <a:ext cx="518507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DRAG &amp; DROP</a:t>
            </a:r>
            <a:r>
              <a:rPr lang="ko-KR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으로 대신 이용 가능</a:t>
            </a: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B766F1C7-D6B3-4E6E-9F73-F8F73031AE45}"/>
              </a:ext>
            </a:extLst>
          </p:cNvPr>
          <p:cNvCxnSpPr>
            <a:cxnSpLocks/>
          </p:cNvCxnSpPr>
          <p:nvPr/>
        </p:nvCxnSpPr>
        <p:spPr>
          <a:xfrm flipV="1">
            <a:off x="7734424" y="5112877"/>
            <a:ext cx="1042301" cy="1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7217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45327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‘Keyboard </a:t>
            </a:r>
            <a:r>
              <a:rPr lang="en-US" altLang="ko-KR" sz="32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9475415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C3E61-3037-4ED2-A8B9-B57A6BB483BF}"/>
              </a:ext>
            </a:extLst>
          </p:cNvPr>
          <p:cNvSpPr txBox="1"/>
          <p:nvPr/>
        </p:nvSpPr>
        <p:spPr>
          <a:xfrm>
            <a:off x="175265" y="926284"/>
            <a:ext cx="5248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PLAY</a:t>
            </a:r>
            <a:r>
              <a:rPr lang="ko-KR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 : LOAD part 2. 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F9AB32-6F7F-4DAE-BBBD-5AEBBEFD3663}"/>
              </a:ext>
            </a:extLst>
          </p:cNvPr>
          <p:cNvGrpSpPr/>
          <p:nvPr/>
        </p:nvGrpSpPr>
        <p:grpSpPr>
          <a:xfrm>
            <a:off x="9325677" y="1587202"/>
            <a:ext cx="1360393" cy="1389530"/>
            <a:chOff x="8617044" y="4508560"/>
            <a:chExt cx="1716741" cy="169879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08EC472-B591-40F0-8DCF-F3210E2BA403}"/>
                </a:ext>
              </a:extLst>
            </p:cNvPr>
            <p:cNvSpPr/>
            <p:nvPr/>
          </p:nvSpPr>
          <p:spPr>
            <a:xfrm>
              <a:off x="8617044" y="4970226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우클릭</a:t>
              </a:r>
              <a:endPara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44340F-5461-4C81-852C-C42C7B52F89A}"/>
                </a:ext>
              </a:extLst>
            </p:cNvPr>
            <p:cNvSpPr txBox="1"/>
            <p:nvPr/>
          </p:nvSpPr>
          <p:spPr>
            <a:xfrm>
              <a:off x="8969678" y="4508560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92B30BB-6A3B-4A4A-A52F-E4CD13B361AD}"/>
              </a:ext>
            </a:extLst>
          </p:cNvPr>
          <p:cNvGrpSpPr/>
          <p:nvPr/>
        </p:nvGrpSpPr>
        <p:grpSpPr>
          <a:xfrm>
            <a:off x="245334" y="1629931"/>
            <a:ext cx="5059392" cy="1437212"/>
            <a:chOff x="322697" y="1626062"/>
            <a:chExt cx="6934200" cy="191499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8720277-3BAA-4EAD-8A5A-A05F4BBF0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" t="21354" r="496" b="18239"/>
            <a:stretch/>
          </p:blipFill>
          <p:spPr>
            <a:xfrm>
              <a:off x="322697" y="1626062"/>
              <a:ext cx="6934200" cy="19149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EC044E5-3357-4CCF-B509-EB54EFE53698}"/>
                </a:ext>
              </a:extLst>
            </p:cNvPr>
            <p:cNvSpPr/>
            <p:nvPr/>
          </p:nvSpPr>
          <p:spPr>
            <a:xfrm>
              <a:off x="322697" y="1658472"/>
              <a:ext cx="6934200" cy="1882588"/>
            </a:xfrm>
            <a:prstGeom prst="round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98472E1F-A8FA-4BA3-B496-FED7FA179F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28" y="1587202"/>
            <a:ext cx="1653683" cy="1546994"/>
          </a:xfrm>
          <a:prstGeom prst="rect">
            <a:avLst/>
          </a:prstGeom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B801336-E744-4E07-8A53-85FA1FA31240}"/>
              </a:ext>
            </a:extLst>
          </p:cNvPr>
          <p:cNvCxnSpPr>
            <a:stCxn id="17" idx="2"/>
            <a:endCxn id="46" idx="3"/>
          </p:cNvCxnSpPr>
          <p:nvPr/>
        </p:nvCxnSpPr>
        <p:spPr>
          <a:xfrm rot="5400000" flipH="1">
            <a:off x="8470726" y="1441585"/>
            <a:ext cx="616033" cy="2454263"/>
          </a:xfrm>
          <a:prstGeom prst="bentConnector4">
            <a:avLst>
              <a:gd name="adj1" fmla="val -37108"/>
              <a:gd name="adj2" fmla="val 63857"/>
            </a:avLst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C324D7FC-FAE8-41C9-9648-5648F446817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126"/>
          <a:stretch/>
        </p:blipFill>
        <p:spPr>
          <a:xfrm>
            <a:off x="298377" y="3656672"/>
            <a:ext cx="3770853" cy="20691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8697C9C-0C72-4C7C-BE96-57288074F5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119"/>
          <a:stretch/>
        </p:blipFill>
        <p:spPr>
          <a:xfrm>
            <a:off x="5195117" y="3656672"/>
            <a:ext cx="3380543" cy="203591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 descr="실외, 전자기기이(가) 표시된 사진&#10;&#10;자동 생성된 설명">
            <a:extLst>
              <a:ext uri="{FF2B5EF4-FFF2-40B4-BE49-F238E27FC236}">
                <a16:creationId xmlns:a16="http://schemas.microsoft.com/office/drawing/2014/main" id="{35DF05AE-358F-4EBC-8183-E4C330CF35B6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659" y="3932982"/>
            <a:ext cx="815411" cy="151651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A534671C-38A7-4E2C-920A-6D5F6C0DC890}"/>
              </a:ext>
            </a:extLst>
          </p:cNvPr>
          <p:cNvSpPr/>
          <p:nvPr/>
        </p:nvSpPr>
        <p:spPr>
          <a:xfrm>
            <a:off x="298377" y="4222377"/>
            <a:ext cx="3770852" cy="188260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DCC6528F-63C3-4E61-B8E7-0DFDE7E71DC3}"/>
              </a:ext>
            </a:extLst>
          </p:cNvPr>
          <p:cNvSpPr/>
          <p:nvPr/>
        </p:nvSpPr>
        <p:spPr>
          <a:xfrm>
            <a:off x="5195117" y="3656672"/>
            <a:ext cx="3380543" cy="157464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AA2F76A4-B985-4776-AA9F-CDB9F4759415}"/>
              </a:ext>
            </a:extLst>
          </p:cNvPr>
          <p:cNvCxnSpPr>
            <a:stCxn id="27" idx="3"/>
          </p:cNvCxnSpPr>
          <p:nvPr/>
        </p:nvCxnSpPr>
        <p:spPr>
          <a:xfrm flipV="1">
            <a:off x="4069229" y="3735404"/>
            <a:ext cx="1125888" cy="581103"/>
          </a:xfrm>
          <a:prstGeom prst="bentConnector3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D15CD13-41EA-4145-95FB-845ECA5DCA48}"/>
              </a:ext>
            </a:extLst>
          </p:cNvPr>
          <p:cNvCxnSpPr>
            <a:stCxn id="33" idx="3"/>
            <a:endCxn id="12" idx="1"/>
          </p:cNvCxnSpPr>
          <p:nvPr/>
        </p:nvCxnSpPr>
        <p:spPr>
          <a:xfrm>
            <a:off x="8575660" y="3735404"/>
            <a:ext cx="1294999" cy="955834"/>
          </a:xfrm>
          <a:prstGeom prst="bentConnector3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952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64325A87-D00E-4EB2-86BD-32558A9F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8" y="3681075"/>
            <a:ext cx="1653683" cy="154699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308848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‘Keyboard </a:t>
            </a:r>
            <a:r>
              <a:rPr lang="en-US" altLang="ko-KR" sz="32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9475415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C3E61-3037-4ED2-A8B9-B57A6BB483BF}"/>
              </a:ext>
            </a:extLst>
          </p:cNvPr>
          <p:cNvSpPr txBox="1"/>
          <p:nvPr/>
        </p:nvSpPr>
        <p:spPr>
          <a:xfrm>
            <a:off x="175264" y="926284"/>
            <a:ext cx="1051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PLAY</a:t>
            </a:r>
            <a:r>
              <a:rPr lang="ko-KR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 : SAVE, VOLUME, PANNING, SPEED RATIO  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F9AB32-6F7F-4DAE-BBBD-5AEBBEFD3663}"/>
              </a:ext>
            </a:extLst>
          </p:cNvPr>
          <p:cNvGrpSpPr/>
          <p:nvPr/>
        </p:nvGrpSpPr>
        <p:grpSpPr>
          <a:xfrm>
            <a:off x="9325677" y="1587202"/>
            <a:ext cx="1360393" cy="1389530"/>
            <a:chOff x="8617044" y="4508560"/>
            <a:chExt cx="1716741" cy="169879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08EC472-B591-40F0-8DCF-F3210E2BA403}"/>
                </a:ext>
              </a:extLst>
            </p:cNvPr>
            <p:cNvSpPr/>
            <p:nvPr/>
          </p:nvSpPr>
          <p:spPr>
            <a:xfrm>
              <a:off x="8617044" y="4970226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우클릭</a:t>
              </a:r>
              <a:endPara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44340F-5461-4C81-852C-C42C7B52F89A}"/>
                </a:ext>
              </a:extLst>
            </p:cNvPr>
            <p:cNvSpPr txBox="1"/>
            <p:nvPr/>
          </p:nvSpPr>
          <p:spPr>
            <a:xfrm>
              <a:off x="8969678" y="4508560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92B30BB-6A3B-4A4A-A52F-E4CD13B361AD}"/>
              </a:ext>
            </a:extLst>
          </p:cNvPr>
          <p:cNvGrpSpPr/>
          <p:nvPr/>
        </p:nvGrpSpPr>
        <p:grpSpPr>
          <a:xfrm>
            <a:off x="245334" y="1629931"/>
            <a:ext cx="5059392" cy="1437212"/>
            <a:chOff x="322697" y="1626062"/>
            <a:chExt cx="6934200" cy="191499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8720277-3BAA-4EAD-8A5A-A05F4BBF0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" t="21354" r="496" b="18239"/>
            <a:stretch/>
          </p:blipFill>
          <p:spPr>
            <a:xfrm>
              <a:off x="322697" y="1626062"/>
              <a:ext cx="6934200" cy="19149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EC044E5-3357-4CCF-B509-EB54EFE53698}"/>
                </a:ext>
              </a:extLst>
            </p:cNvPr>
            <p:cNvSpPr/>
            <p:nvPr/>
          </p:nvSpPr>
          <p:spPr>
            <a:xfrm>
              <a:off x="322697" y="1658472"/>
              <a:ext cx="6934200" cy="1882588"/>
            </a:xfrm>
            <a:prstGeom prst="round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98472E1F-A8FA-4BA3-B496-FED7FA17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28" y="1587202"/>
            <a:ext cx="1653683" cy="1546994"/>
          </a:xfrm>
          <a:prstGeom prst="rect">
            <a:avLst/>
          </a:prstGeom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B801336-E744-4E07-8A53-85FA1FA31240}"/>
              </a:ext>
            </a:extLst>
          </p:cNvPr>
          <p:cNvCxnSpPr>
            <a:stCxn id="17" idx="2"/>
            <a:endCxn id="46" idx="3"/>
          </p:cNvCxnSpPr>
          <p:nvPr/>
        </p:nvCxnSpPr>
        <p:spPr>
          <a:xfrm rot="5400000" flipH="1">
            <a:off x="8470726" y="1441585"/>
            <a:ext cx="616033" cy="2454263"/>
          </a:xfrm>
          <a:prstGeom prst="bentConnector4">
            <a:avLst>
              <a:gd name="adj1" fmla="val -37108"/>
              <a:gd name="adj2" fmla="val 63857"/>
            </a:avLst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70C57-53F1-47E9-9074-3565FADE67DF}"/>
              </a:ext>
            </a:extLst>
          </p:cNvPr>
          <p:cNvSpPr/>
          <p:nvPr/>
        </p:nvSpPr>
        <p:spPr>
          <a:xfrm>
            <a:off x="808612" y="3963436"/>
            <a:ext cx="457197" cy="147537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9AB82DA-3B8C-49FE-A2A5-22E3B14B5696}"/>
              </a:ext>
            </a:extLst>
          </p:cNvPr>
          <p:cNvCxnSpPr>
            <a:cxnSpLocks/>
          </p:cNvCxnSpPr>
          <p:nvPr/>
        </p:nvCxnSpPr>
        <p:spPr>
          <a:xfrm flipV="1">
            <a:off x="1299879" y="4037203"/>
            <a:ext cx="1367149" cy="1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0E9C73-6BE9-4496-8115-458F3B44D0C6}"/>
              </a:ext>
            </a:extLst>
          </p:cNvPr>
          <p:cNvSpPr txBox="1"/>
          <p:nvPr/>
        </p:nvSpPr>
        <p:spPr>
          <a:xfrm>
            <a:off x="2653242" y="3818590"/>
            <a:ext cx="542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사운드 개별 소스 저장하기 기능</a:t>
            </a:r>
            <a:endParaRPr lang="en-US" altLang="ko-KR" sz="24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D4A7B78-C776-40C1-BBAC-89B77148F366}"/>
              </a:ext>
            </a:extLst>
          </p:cNvPr>
          <p:cNvSpPr/>
          <p:nvPr/>
        </p:nvSpPr>
        <p:spPr>
          <a:xfrm>
            <a:off x="808611" y="4176230"/>
            <a:ext cx="457197" cy="147537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4B404D8E-D139-4355-AB61-620F7B76284E}"/>
              </a:ext>
            </a:extLst>
          </p:cNvPr>
          <p:cNvSpPr/>
          <p:nvPr/>
        </p:nvSpPr>
        <p:spPr>
          <a:xfrm>
            <a:off x="808610" y="4402412"/>
            <a:ext cx="457197" cy="147537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8330E247-7866-4F10-A37F-176C43D60339}"/>
              </a:ext>
            </a:extLst>
          </p:cNvPr>
          <p:cNvCxnSpPr>
            <a:stCxn id="21" idx="3"/>
          </p:cNvCxnSpPr>
          <p:nvPr/>
        </p:nvCxnSpPr>
        <p:spPr>
          <a:xfrm>
            <a:off x="1265808" y="4249999"/>
            <a:ext cx="1401220" cy="299950"/>
          </a:xfrm>
          <a:prstGeom prst="bentConnector3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252F4A90-242C-43EC-9EDA-BE9FCFE08D3A}"/>
              </a:ext>
            </a:extLst>
          </p:cNvPr>
          <p:cNvCxnSpPr>
            <a:cxnSpLocks/>
          </p:cNvCxnSpPr>
          <p:nvPr/>
        </p:nvCxnSpPr>
        <p:spPr>
          <a:xfrm>
            <a:off x="1265808" y="4474430"/>
            <a:ext cx="1387434" cy="673177"/>
          </a:xfrm>
          <a:prstGeom prst="bentConnector3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D2B3C15-985C-4E92-8836-741B2F4254F6}"/>
              </a:ext>
            </a:extLst>
          </p:cNvPr>
          <p:cNvSpPr txBox="1"/>
          <p:nvPr/>
        </p:nvSpPr>
        <p:spPr>
          <a:xfrm>
            <a:off x="2667028" y="4338692"/>
            <a:ext cx="542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사운드 소스 볼륨 조절 기능</a:t>
            </a:r>
            <a:endParaRPr lang="en-US" altLang="ko-KR" sz="24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31F8D4F-88AF-49FB-A386-9A60339A21E9}"/>
              </a:ext>
            </a:extLst>
          </p:cNvPr>
          <p:cNvSpPr txBox="1"/>
          <p:nvPr/>
        </p:nvSpPr>
        <p:spPr>
          <a:xfrm>
            <a:off x="2667028" y="4918506"/>
            <a:ext cx="632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사운드 소스 </a:t>
            </a:r>
            <a:r>
              <a:rPr lang="ko-KR" alt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패닝</a:t>
            </a:r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조절 기능 </a:t>
            </a:r>
            <a:r>
              <a:rPr lang="en-US" altLang="ko-K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패닝</a:t>
            </a:r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: </a:t>
            </a:r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소리의 좌우 균형</a:t>
            </a:r>
            <a:r>
              <a:rPr lang="en-US" altLang="ko-K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44E389E-4BF5-44C3-AAE8-F8F082BADA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7" b="88889" l="5118" r="91339">
                        <a14:foregroundMark x1="78346" y1="25926" x2="78346" y2="25926"/>
                        <a14:foregroundMark x1="77165" y1="27160" x2="76772" y2="32099"/>
                        <a14:foregroundMark x1="76772" y1="37037" x2="82677" y2="79012"/>
                        <a14:foregroundMark x1="85039" y1="79012" x2="85039" y2="79012"/>
                        <a14:foregroundMark x1="87402" y1="71605" x2="87402" y2="71605"/>
                        <a14:foregroundMark x1="88189" y1="65432" x2="89370" y2="60494"/>
                        <a14:foregroundMark x1="91732" y1="46914" x2="91732" y2="46914"/>
                        <a14:foregroundMark x1="31496" y1="51852" x2="31496" y2="51852"/>
                        <a14:foregroundMark x1="32283" y1="46914" x2="32283" y2="46914"/>
                        <a14:foregroundMark x1="23228" y1="46914" x2="20079" y2="46914"/>
                        <a14:foregroundMark x1="18110" y1="46914" x2="18110" y2="46914"/>
                        <a14:foregroundMark x1="8268" y1="45679" x2="8268" y2="45679"/>
                        <a14:foregroundMark x1="5118" y1="44444" x2="5118" y2="44444"/>
                        <a14:foregroundMark x1="83858" y1="45679" x2="83858" y2="45679"/>
                        <a14:foregroundMark x1="83071" y1="49383" x2="83071" y2="49383"/>
                        <a14:foregroundMark x1="85039" y1="51852" x2="85039" y2="51852"/>
                        <a14:foregroundMark x1="85433" y1="51852" x2="85433" y2="51852"/>
                        <a14:foregroundMark x1="85039" y1="44444" x2="85039" y2="44444"/>
                        <a14:foregroundMark x1="81496" y1="38272" x2="81496" y2="38272"/>
                        <a14:foregroundMark x1="81496" y1="38272" x2="81496" y2="38272"/>
                        <a14:foregroundMark x1="81496" y1="38272" x2="81496" y2="38272"/>
                        <a14:foregroundMark x1="81102" y1="40741" x2="81102" y2="40741"/>
                        <a14:foregroundMark x1="81102" y1="41975" x2="81102" y2="41975"/>
                        <a14:foregroundMark x1="80315" y1="49383" x2="79921" y2="53086"/>
                        <a14:foregroundMark x1="79921" y1="53086" x2="79921" y2="53086"/>
                        <a14:foregroundMark x1="79921" y1="54321" x2="79921" y2="54321"/>
                        <a14:foregroundMark x1="85433" y1="51852" x2="85433" y2="51852"/>
                        <a14:foregroundMark x1="87795" y1="51852" x2="89370" y2="51852"/>
                        <a14:foregroundMark x1="89764" y1="51852" x2="89764" y2="51852"/>
                        <a14:foregroundMark x1="89764" y1="45679" x2="89764" y2="40741"/>
                        <a14:foregroundMark x1="89764" y1="38272" x2="89764" y2="38272"/>
                        <a14:foregroundMark x1="89764" y1="37037" x2="89764" y2="37037"/>
                        <a14:foregroundMark x1="35433" y1="44444" x2="35433" y2="44444"/>
                        <a14:foregroundMark x1="38976" y1="44444" x2="38976" y2="44444"/>
                        <a14:foregroundMark x1="42913" y1="44444" x2="42913" y2="44444"/>
                        <a14:foregroundMark x1="48819" y1="44444" x2="48819" y2="44444"/>
                        <a14:foregroundMark x1="52756" y1="44444" x2="52756" y2="44444"/>
                        <a14:foregroundMark x1="56299" y1="44444" x2="56299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8608" y="4288950"/>
            <a:ext cx="1935648" cy="617273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D4AA290F-E56E-4788-AA43-A96B7B1361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7" b="88889" l="5118" r="91339">
                        <a14:foregroundMark x1="78346" y1="25926" x2="78346" y2="25926"/>
                        <a14:foregroundMark x1="77165" y1="27160" x2="76772" y2="32099"/>
                        <a14:foregroundMark x1="76772" y1="37037" x2="82677" y2="79012"/>
                        <a14:foregroundMark x1="85039" y1="79012" x2="85039" y2="79012"/>
                        <a14:foregroundMark x1="87402" y1="71605" x2="87402" y2="71605"/>
                        <a14:foregroundMark x1="88189" y1="65432" x2="89370" y2="60494"/>
                        <a14:foregroundMark x1="91732" y1="46914" x2="91732" y2="46914"/>
                        <a14:foregroundMark x1="31496" y1="51852" x2="31496" y2="51852"/>
                        <a14:foregroundMark x1="32283" y1="46914" x2="32283" y2="46914"/>
                        <a14:foregroundMark x1="23228" y1="46914" x2="20079" y2="46914"/>
                        <a14:foregroundMark x1="18110" y1="46914" x2="18110" y2="46914"/>
                        <a14:foregroundMark x1="8268" y1="45679" x2="8268" y2="45679"/>
                        <a14:foregroundMark x1="5118" y1="44444" x2="5118" y2="44444"/>
                        <a14:foregroundMark x1="83858" y1="45679" x2="83858" y2="45679"/>
                        <a14:foregroundMark x1="83071" y1="49383" x2="83071" y2="49383"/>
                        <a14:foregroundMark x1="85039" y1="51852" x2="85039" y2="51852"/>
                        <a14:foregroundMark x1="85433" y1="51852" x2="85433" y2="51852"/>
                        <a14:foregroundMark x1="85039" y1="44444" x2="85039" y2="44444"/>
                        <a14:foregroundMark x1="81496" y1="38272" x2="81496" y2="38272"/>
                        <a14:foregroundMark x1="81496" y1="38272" x2="81496" y2="38272"/>
                        <a14:foregroundMark x1="81496" y1="38272" x2="81496" y2="38272"/>
                        <a14:foregroundMark x1="81102" y1="40741" x2="81102" y2="40741"/>
                        <a14:foregroundMark x1="81102" y1="41975" x2="81102" y2="41975"/>
                        <a14:foregroundMark x1="80315" y1="49383" x2="79921" y2="53086"/>
                        <a14:foregroundMark x1="79921" y1="53086" x2="79921" y2="53086"/>
                        <a14:foregroundMark x1="79921" y1="54321" x2="79921" y2="54321"/>
                        <a14:foregroundMark x1="85433" y1="51852" x2="85433" y2="51852"/>
                        <a14:foregroundMark x1="87795" y1="51852" x2="89370" y2="51852"/>
                        <a14:foregroundMark x1="89764" y1="51852" x2="89764" y2="51852"/>
                        <a14:foregroundMark x1="89764" y1="45679" x2="89764" y2="40741"/>
                        <a14:foregroundMark x1="89764" y1="38272" x2="89764" y2="38272"/>
                        <a14:foregroundMark x1="89764" y1="37037" x2="89764" y2="37037"/>
                        <a14:foregroundMark x1="35433" y1="44444" x2="35433" y2="44444"/>
                        <a14:foregroundMark x1="38976" y1="44444" x2="38976" y2="44444"/>
                        <a14:foregroundMark x1="42913" y1="44444" x2="42913" y2="44444"/>
                        <a14:foregroundMark x1="48819" y1="44444" x2="48819" y2="44444"/>
                        <a14:foregroundMark x1="52756" y1="44444" x2="52756" y2="44444"/>
                        <a14:foregroundMark x1="56299" y1="44444" x2="56299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290" y="4856577"/>
            <a:ext cx="1935648" cy="617273"/>
          </a:xfrm>
          <a:prstGeom prst="rect">
            <a:avLst/>
          </a:prstGeom>
        </p:spPr>
      </p:pic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E3905971-A0B9-47FB-8370-ED3B5FD4C05F}"/>
              </a:ext>
            </a:extLst>
          </p:cNvPr>
          <p:cNvSpPr/>
          <p:nvPr/>
        </p:nvSpPr>
        <p:spPr>
          <a:xfrm>
            <a:off x="808610" y="5007264"/>
            <a:ext cx="652637" cy="149813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D71637A8-332B-45A8-B6A7-5F9AE158D88B}"/>
              </a:ext>
            </a:extLst>
          </p:cNvPr>
          <p:cNvCxnSpPr>
            <a:cxnSpLocks/>
          </p:cNvCxnSpPr>
          <p:nvPr/>
        </p:nvCxnSpPr>
        <p:spPr>
          <a:xfrm>
            <a:off x="1461247" y="5075759"/>
            <a:ext cx="1001046" cy="685144"/>
          </a:xfrm>
          <a:prstGeom prst="bentConnector3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B1D6C94-3F78-4FAA-AE3B-1E7BFFEDDE23}"/>
              </a:ext>
            </a:extLst>
          </p:cNvPr>
          <p:cNvSpPr txBox="1"/>
          <p:nvPr/>
        </p:nvSpPr>
        <p:spPr>
          <a:xfrm>
            <a:off x="2653242" y="5530070"/>
            <a:ext cx="63245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사운드 소스 재생 배속 설정</a:t>
            </a:r>
            <a:endParaRPr lang="en-US" altLang="ko-KR" sz="24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F25BED28-B71D-48C1-8D0D-891855C493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77" b="88889" l="5118" r="91339">
                        <a14:foregroundMark x1="78346" y1="25926" x2="78346" y2="25926"/>
                        <a14:foregroundMark x1="77165" y1="27160" x2="76772" y2="32099"/>
                        <a14:foregroundMark x1="76772" y1="37037" x2="82677" y2="79012"/>
                        <a14:foregroundMark x1="85039" y1="79012" x2="85039" y2="79012"/>
                        <a14:foregroundMark x1="87402" y1="71605" x2="87402" y2="71605"/>
                        <a14:foregroundMark x1="88189" y1="65432" x2="89370" y2="60494"/>
                        <a14:foregroundMark x1="91732" y1="46914" x2="91732" y2="46914"/>
                        <a14:foregroundMark x1="31496" y1="51852" x2="31496" y2="51852"/>
                        <a14:foregroundMark x1="32283" y1="46914" x2="32283" y2="46914"/>
                        <a14:foregroundMark x1="23228" y1="46914" x2="20079" y2="46914"/>
                        <a14:foregroundMark x1="18110" y1="46914" x2="18110" y2="46914"/>
                        <a14:foregroundMark x1="8268" y1="45679" x2="8268" y2="45679"/>
                        <a14:foregroundMark x1="5118" y1="44444" x2="5118" y2="44444"/>
                        <a14:foregroundMark x1="83858" y1="45679" x2="83858" y2="45679"/>
                        <a14:foregroundMark x1="83071" y1="49383" x2="83071" y2="49383"/>
                        <a14:foregroundMark x1="85039" y1="51852" x2="85039" y2="51852"/>
                        <a14:foregroundMark x1="85433" y1="51852" x2="85433" y2="51852"/>
                        <a14:foregroundMark x1="85039" y1="44444" x2="85039" y2="44444"/>
                        <a14:foregroundMark x1="81496" y1="38272" x2="81496" y2="38272"/>
                        <a14:foregroundMark x1="81496" y1="38272" x2="81496" y2="38272"/>
                        <a14:foregroundMark x1="81496" y1="38272" x2="81496" y2="38272"/>
                        <a14:foregroundMark x1="81102" y1="40741" x2="81102" y2="40741"/>
                        <a14:foregroundMark x1="81102" y1="41975" x2="81102" y2="41975"/>
                        <a14:foregroundMark x1="80315" y1="49383" x2="79921" y2="53086"/>
                        <a14:foregroundMark x1="79921" y1="53086" x2="79921" y2="53086"/>
                        <a14:foregroundMark x1="79921" y1="54321" x2="79921" y2="54321"/>
                        <a14:foregroundMark x1="85433" y1="51852" x2="85433" y2="51852"/>
                        <a14:foregroundMark x1="87795" y1="51852" x2="89370" y2="51852"/>
                        <a14:foregroundMark x1="89764" y1="51852" x2="89764" y2="51852"/>
                        <a14:foregroundMark x1="89764" y1="45679" x2="89764" y2="40741"/>
                        <a14:foregroundMark x1="89764" y1="38272" x2="89764" y2="38272"/>
                        <a14:foregroundMark x1="89764" y1="37037" x2="89764" y2="37037"/>
                        <a14:foregroundMark x1="35433" y1="44444" x2="35433" y2="44444"/>
                        <a14:foregroundMark x1="38976" y1="44444" x2="38976" y2="44444"/>
                        <a14:foregroundMark x1="42913" y1="44444" x2="42913" y2="44444"/>
                        <a14:foregroundMark x1="48819" y1="44444" x2="48819" y2="44444"/>
                        <a14:foregroundMark x1="52756" y1="44444" x2="52756" y2="44444"/>
                        <a14:foregroundMark x1="56299" y1="44444" x2="56299" y2="444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528" y="5498320"/>
            <a:ext cx="1935648" cy="617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327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/>
      <p:bldP spid="21" grpId="0" animBg="1"/>
      <p:bldP spid="22" grpId="0" animBg="1"/>
      <p:bldP spid="33" grpId="0"/>
      <p:bldP spid="36" grpId="0"/>
      <p:bldP spid="38" grpId="0" animBg="1"/>
      <p:bldP spid="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 descr="스크린샷이(가) 표시된 사진&#10;&#10;자동 생성된 설명">
            <a:extLst>
              <a:ext uri="{FF2B5EF4-FFF2-40B4-BE49-F238E27FC236}">
                <a16:creationId xmlns:a16="http://schemas.microsoft.com/office/drawing/2014/main" id="{64325A87-D00E-4EB2-86BD-32558A9F0A0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038" y="3681075"/>
            <a:ext cx="1653683" cy="1546994"/>
          </a:xfrm>
          <a:prstGeom prst="rect">
            <a:avLst/>
          </a:prstGeom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45327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‘Keyboard </a:t>
            </a:r>
            <a:r>
              <a:rPr lang="en-US" altLang="ko-KR" sz="32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9475415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C3E61-3037-4ED2-A8B9-B57A6BB483BF}"/>
              </a:ext>
            </a:extLst>
          </p:cNvPr>
          <p:cNvSpPr txBox="1"/>
          <p:nvPr/>
        </p:nvSpPr>
        <p:spPr>
          <a:xfrm>
            <a:off x="175264" y="926284"/>
            <a:ext cx="10510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PLAY</a:t>
            </a:r>
            <a:r>
              <a:rPr lang="ko-KR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 : COLOR, NONCLICK COLOR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F9AB32-6F7F-4DAE-BBBD-5AEBBEFD3663}"/>
              </a:ext>
            </a:extLst>
          </p:cNvPr>
          <p:cNvGrpSpPr/>
          <p:nvPr/>
        </p:nvGrpSpPr>
        <p:grpSpPr>
          <a:xfrm>
            <a:off x="9325677" y="1587202"/>
            <a:ext cx="1360393" cy="1389530"/>
            <a:chOff x="8617044" y="4508560"/>
            <a:chExt cx="1716741" cy="169879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08EC472-B591-40F0-8DCF-F3210E2BA403}"/>
                </a:ext>
              </a:extLst>
            </p:cNvPr>
            <p:cNvSpPr/>
            <p:nvPr/>
          </p:nvSpPr>
          <p:spPr>
            <a:xfrm>
              <a:off x="8617044" y="4970226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우클릭</a:t>
              </a:r>
              <a:endPara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44340F-5461-4C81-852C-C42C7B52F89A}"/>
                </a:ext>
              </a:extLst>
            </p:cNvPr>
            <p:cNvSpPr txBox="1"/>
            <p:nvPr/>
          </p:nvSpPr>
          <p:spPr>
            <a:xfrm>
              <a:off x="8969678" y="4508560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92B30BB-6A3B-4A4A-A52F-E4CD13B361AD}"/>
              </a:ext>
            </a:extLst>
          </p:cNvPr>
          <p:cNvGrpSpPr/>
          <p:nvPr/>
        </p:nvGrpSpPr>
        <p:grpSpPr>
          <a:xfrm>
            <a:off x="245334" y="1629931"/>
            <a:ext cx="5059392" cy="1437212"/>
            <a:chOff x="322697" y="1626062"/>
            <a:chExt cx="6934200" cy="191499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8720277-3BAA-4EAD-8A5A-A05F4BBF0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" t="21354" r="496" b="18239"/>
            <a:stretch/>
          </p:blipFill>
          <p:spPr>
            <a:xfrm>
              <a:off x="322697" y="1626062"/>
              <a:ext cx="6934200" cy="19149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EC044E5-3357-4CCF-B509-EB54EFE53698}"/>
                </a:ext>
              </a:extLst>
            </p:cNvPr>
            <p:cNvSpPr/>
            <p:nvPr/>
          </p:nvSpPr>
          <p:spPr>
            <a:xfrm>
              <a:off x="322697" y="1658472"/>
              <a:ext cx="6934200" cy="1882588"/>
            </a:xfrm>
            <a:prstGeom prst="round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98472E1F-A8FA-4BA3-B496-FED7FA179FB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928" y="1587202"/>
            <a:ext cx="1653683" cy="1546994"/>
          </a:xfrm>
          <a:prstGeom prst="rect">
            <a:avLst/>
          </a:prstGeom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B801336-E744-4E07-8A53-85FA1FA31240}"/>
              </a:ext>
            </a:extLst>
          </p:cNvPr>
          <p:cNvCxnSpPr>
            <a:stCxn id="17" idx="2"/>
            <a:endCxn id="46" idx="3"/>
          </p:cNvCxnSpPr>
          <p:nvPr/>
        </p:nvCxnSpPr>
        <p:spPr>
          <a:xfrm rot="5400000" flipH="1">
            <a:off x="8470726" y="1441585"/>
            <a:ext cx="616033" cy="2454263"/>
          </a:xfrm>
          <a:prstGeom prst="bentConnector4">
            <a:avLst>
              <a:gd name="adj1" fmla="val -37108"/>
              <a:gd name="adj2" fmla="val 63857"/>
            </a:avLst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CD270C57-53F1-47E9-9074-3565FADE67DF}"/>
              </a:ext>
            </a:extLst>
          </p:cNvPr>
          <p:cNvSpPr/>
          <p:nvPr/>
        </p:nvSpPr>
        <p:spPr>
          <a:xfrm>
            <a:off x="808611" y="4584793"/>
            <a:ext cx="457197" cy="147537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F9AB82DA-3B8C-49FE-A2A5-22E3B14B5696}"/>
              </a:ext>
            </a:extLst>
          </p:cNvPr>
          <p:cNvCxnSpPr>
            <a:cxnSpLocks/>
          </p:cNvCxnSpPr>
          <p:nvPr/>
        </p:nvCxnSpPr>
        <p:spPr>
          <a:xfrm flipV="1">
            <a:off x="1265808" y="4658560"/>
            <a:ext cx="1367149" cy="1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90E9C73-6BE9-4496-8115-458F3B44D0C6}"/>
              </a:ext>
            </a:extLst>
          </p:cNvPr>
          <p:cNvSpPr txBox="1"/>
          <p:nvPr/>
        </p:nvSpPr>
        <p:spPr>
          <a:xfrm>
            <a:off x="2717643" y="4427727"/>
            <a:ext cx="542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버튼을 눌렀을 때</a:t>
            </a:r>
            <a:r>
              <a:rPr lang="en-US" altLang="ko-K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반짝이는 색상 지정</a:t>
            </a:r>
            <a:endParaRPr lang="en-US" altLang="ko-KR" sz="24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0D4A7B78-C776-40C1-BBAC-89B77148F366}"/>
              </a:ext>
            </a:extLst>
          </p:cNvPr>
          <p:cNvSpPr/>
          <p:nvPr/>
        </p:nvSpPr>
        <p:spPr>
          <a:xfrm>
            <a:off x="808611" y="4785026"/>
            <a:ext cx="814001" cy="147536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3" name="연결선: 꺾임 2">
            <a:extLst>
              <a:ext uri="{FF2B5EF4-FFF2-40B4-BE49-F238E27FC236}">
                <a16:creationId xmlns:a16="http://schemas.microsoft.com/office/drawing/2014/main" id="{8330E247-7866-4F10-A37F-176C43D60339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622612" y="4858794"/>
            <a:ext cx="1044416" cy="299950"/>
          </a:xfrm>
          <a:prstGeom prst="bentConnector3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2D2B3C15-985C-4E92-8836-741B2F4254F6}"/>
              </a:ext>
            </a:extLst>
          </p:cNvPr>
          <p:cNvSpPr txBox="1"/>
          <p:nvPr/>
        </p:nvSpPr>
        <p:spPr>
          <a:xfrm>
            <a:off x="2717643" y="4964649"/>
            <a:ext cx="54260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버튼을 누르지 않았을 때</a:t>
            </a:r>
            <a:r>
              <a:rPr lang="en-US" altLang="ko-KR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, </a:t>
            </a:r>
            <a:r>
              <a:rPr lang="ko-KR" alt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반짝이는 색상 지정</a:t>
            </a:r>
            <a:endParaRPr lang="en-US" altLang="ko-KR" sz="24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pic>
        <p:nvPicPr>
          <p:cNvPr id="9" name="그림 8" descr="스크린샷이(가) 표시된 사진&#10;&#10;자동 생성된 설명">
            <a:extLst>
              <a:ext uri="{FF2B5EF4-FFF2-40B4-BE49-F238E27FC236}">
                <a16:creationId xmlns:a16="http://schemas.microsoft.com/office/drawing/2014/main" id="{B1583386-4E43-45FD-821F-4EF02F4F16FE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2597" y="3400103"/>
            <a:ext cx="2042183" cy="1488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 descr="스크린샷이(가) 표시된 사진&#10;&#10;자동 생성된 설명">
            <a:extLst>
              <a:ext uri="{FF2B5EF4-FFF2-40B4-BE49-F238E27FC236}">
                <a16:creationId xmlns:a16="http://schemas.microsoft.com/office/drawing/2014/main" id="{94521425-4C6C-470E-857E-EAC4D3854803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7643" y="5458960"/>
            <a:ext cx="2301439" cy="723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27851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/>
      <p:bldP spid="21" grpId="0" animBg="1"/>
      <p:bldP spid="3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71452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‘Keyboard </a:t>
            </a:r>
            <a:r>
              <a:rPr lang="en-US" altLang="ko-KR" sz="32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9475415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C3E61-3037-4ED2-A8B9-B57A6BB483BF}"/>
              </a:ext>
            </a:extLst>
          </p:cNvPr>
          <p:cNvSpPr txBox="1"/>
          <p:nvPr/>
        </p:nvSpPr>
        <p:spPr>
          <a:xfrm>
            <a:off x="175265" y="926284"/>
            <a:ext cx="259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BANK</a:t>
            </a:r>
            <a:r>
              <a:rPr lang="ko-KR" altLang="en-US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b="1" dirty="0">
                <a:solidFill>
                  <a:schemeClr val="accent4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</a:t>
            </a:r>
            <a:endParaRPr lang="ko-KR" altLang="en-US" sz="3600" b="1" dirty="0">
              <a:solidFill>
                <a:schemeClr val="accent4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C2269A-2A38-44AD-8F25-7C7E44435087}"/>
              </a:ext>
            </a:extLst>
          </p:cNvPr>
          <p:cNvGrpSpPr/>
          <p:nvPr/>
        </p:nvGrpSpPr>
        <p:grpSpPr>
          <a:xfrm>
            <a:off x="7200154" y="1147776"/>
            <a:ext cx="1360393" cy="1389529"/>
            <a:chOff x="1858215" y="4508560"/>
            <a:chExt cx="1716741" cy="169879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E04993F-D881-4E35-BAE5-C1B7A103CC55}"/>
                </a:ext>
              </a:extLst>
            </p:cNvPr>
            <p:cNvSpPr/>
            <p:nvPr/>
          </p:nvSpPr>
          <p:spPr>
            <a:xfrm>
              <a:off x="1858215" y="4970225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좌클릭</a:t>
              </a:r>
              <a:endPara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5F8670-F898-4E40-8D25-0CE01EE600D9}"/>
                </a:ext>
              </a:extLst>
            </p:cNvPr>
            <p:cNvSpPr txBox="1"/>
            <p:nvPr/>
          </p:nvSpPr>
          <p:spPr>
            <a:xfrm>
              <a:off x="2273602" y="4508560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654335-236B-4A45-A3A1-0CC3A534C9EA}"/>
              </a:ext>
            </a:extLst>
          </p:cNvPr>
          <p:cNvGrpSpPr/>
          <p:nvPr/>
        </p:nvGrpSpPr>
        <p:grpSpPr>
          <a:xfrm>
            <a:off x="9388291" y="1147776"/>
            <a:ext cx="1360393" cy="1389412"/>
            <a:chOff x="5237629" y="4508704"/>
            <a:chExt cx="1716741" cy="16986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FBA3D41-EED9-4C2E-8642-235D08810528}"/>
                </a:ext>
              </a:extLst>
            </p:cNvPr>
            <p:cNvSpPr/>
            <p:nvPr/>
          </p:nvSpPr>
          <p:spPr>
            <a:xfrm>
              <a:off x="5237629" y="4970226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키보드</a:t>
              </a:r>
              <a:endParaRPr lang="en-US" altLang="ko-KR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타이핑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DA435E-D81C-45E8-AA00-B1D94B2D3A61}"/>
                </a:ext>
              </a:extLst>
            </p:cNvPr>
            <p:cNvSpPr txBox="1"/>
            <p:nvPr/>
          </p:nvSpPr>
          <p:spPr>
            <a:xfrm>
              <a:off x="5590264" y="4508704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D5D896B-2AEE-4757-A1C1-339304CE2ECC}"/>
              </a:ext>
            </a:extLst>
          </p:cNvPr>
          <p:cNvCxnSpPr>
            <a:cxnSpLocks/>
          </p:cNvCxnSpPr>
          <p:nvPr/>
        </p:nvCxnSpPr>
        <p:spPr>
          <a:xfrm rot="10800000" flipV="1">
            <a:off x="1855692" y="2571092"/>
            <a:ext cx="6020632" cy="485532"/>
          </a:xfrm>
          <a:prstGeom prst="bentConnector3">
            <a:avLst>
              <a:gd name="adj1" fmla="val -328"/>
            </a:avLst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3A541B3-2C74-4340-B1B4-5B64C689271D}"/>
              </a:ext>
            </a:extLst>
          </p:cNvPr>
          <p:cNvCxnSpPr>
            <a:cxnSpLocks/>
          </p:cNvCxnSpPr>
          <p:nvPr/>
        </p:nvCxnSpPr>
        <p:spPr>
          <a:xfrm>
            <a:off x="1851665" y="3039727"/>
            <a:ext cx="1" cy="1876411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C78945FC-5585-4E05-96AC-FED8E68268D1}"/>
              </a:ext>
            </a:extLst>
          </p:cNvPr>
          <p:cNvCxnSpPr>
            <a:cxnSpLocks/>
            <a:stCxn id="14" idx="2"/>
          </p:cNvCxnSpPr>
          <p:nvPr/>
        </p:nvCxnSpPr>
        <p:spPr>
          <a:xfrm rot="5400000">
            <a:off x="8714701" y="1702837"/>
            <a:ext cx="519436" cy="2188138"/>
          </a:xfrm>
          <a:prstGeom prst="bentConnector2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885577-8802-4882-B4B6-B227C1232DFA}"/>
              </a:ext>
            </a:extLst>
          </p:cNvPr>
          <p:cNvSpPr txBox="1"/>
          <p:nvPr/>
        </p:nvSpPr>
        <p:spPr>
          <a:xfrm>
            <a:off x="297294" y="4987913"/>
            <a:ext cx="2877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소리 묶음의 저장 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55B164BA-BC08-4933-BD29-80FA3397EC2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55" t="9758" r="13488" b="83804"/>
          <a:stretch/>
        </p:blipFill>
        <p:spPr>
          <a:xfrm>
            <a:off x="297294" y="1842541"/>
            <a:ext cx="5620873" cy="2041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F4B181BC-326D-4F93-BC22-309FFF36DACA}"/>
              </a:ext>
            </a:extLst>
          </p:cNvPr>
          <p:cNvSpPr/>
          <p:nvPr/>
        </p:nvSpPr>
        <p:spPr>
          <a:xfrm>
            <a:off x="297294" y="1718838"/>
            <a:ext cx="5620873" cy="448236"/>
          </a:xfrm>
          <a:prstGeom prst="round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21" name="표 20">
            <a:extLst>
              <a:ext uri="{FF2B5EF4-FFF2-40B4-BE49-F238E27FC236}">
                <a16:creationId xmlns:a16="http://schemas.microsoft.com/office/drawing/2014/main" id="{924996AC-BD1F-4363-AEE7-34F6672A7F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520444"/>
              </p:ext>
            </p:extLst>
          </p:nvPr>
        </p:nvGraphicFramePr>
        <p:xfrm>
          <a:off x="3269128" y="3761057"/>
          <a:ext cx="8127999" cy="24537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405696744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30139427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588305254"/>
                    </a:ext>
                  </a:extLst>
                </a:gridCol>
              </a:tblGrid>
              <a:tr h="817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BANK</a:t>
                      </a:r>
                      <a:endParaRPr lang="ko-KR" altLang="en-US" sz="3200" dirty="0">
                        <a:solidFill>
                          <a:schemeClr val="accent4">
                            <a:lumMod val="60000"/>
                            <a:lumOff val="40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키보드 자판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3200" dirty="0">
                          <a:solidFill>
                            <a:schemeClr val="accent4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재생되는 소리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0868058"/>
                  </a:ext>
                </a:extLst>
              </a:tr>
              <a:tr h="817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1</a:t>
                      </a:r>
                      <a:r>
                        <a:rPr lang="ko-KR" altLang="en-US" sz="3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번 </a:t>
                      </a:r>
                      <a:r>
                        <a:rPr lang="en-US" altLang="ko-KR" sz="3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BANK</a:t>
                      </a:r>
                      <a:endParaRPr lang="ko-KR" altLang="en-US" sz="3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Q</a:t>
                      </a:r>
                      <a:endParaRPr lang="ko-KR" altLang="en-US" sz="3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SOUND A</a:t>
                      </a:r>
                      <a:endParaRPr lang="ko-KR" altLang="en-US" sz="3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466707"/>
                  </a:ext>
                </a:extLst>
              </a:tr>
              <a:tr h="81790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2</a:t>
                      </a:r>
                      <a:r>
                        <a:rPr lang="ko-KR" altLang="en-US" sz="3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번 </a:t>
                      </a:r>
                      <a:r>
                        <a:rPr lang="en-US" altLang="ko-KR" sz="3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BANK</a:t>
                      </a:r>
                      <a:endParaRPr lang="ko-KR" altLang="en-US" sz="3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Q</a:t>
                      </a:r>
                      <a:endParaRPr lang="ko-KR" altLang="en-US" sz="3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solidFill>
                            <a:schemeClr val="accent3">
                              <a:lumMod val="60000"/>
                              <a:lumOff val="40000"/>
                            </a:schemeClr>
                          </a:solidFill>
                          <a:latin typeface="나눔바른펜" panose="020B0503000000000000" pitchFamily="50" charset="-127"/>
                          <a:ea typeface="나눔바른펜" panose="020B0503000000000000" pitchFamily="50" charset="-127"/>
                        </a:rPr>
                        <a:t>SOUND B</a:t>
                      </a:r>
                      <a:endParaRPr lang="ko-KR" altLang="en-US" sz="3200" dirty="0">
                        <a:solidFill>
                          <a:schemeClr val="accent3">
                            <a:lumMod val="60000"/>
                            <a:lumOff val="40000"/>
                          </a:schemeClr>
                        </a:solidFill>
                        <a:latin typeface="나눔바른펜" panose="020B0503000000000000" pitchFamily="50" charset="-127"/>
                        <a:ea typeface="나눔바른펜" panose="020B0503000000000000" pitchFamily="50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65789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89690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58390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‘Keyboard </a:t>
            </a:r>
            <a:r>
              <a:rPr lang="en-US" altLang="ko-KR" sz="32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9475415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C3E61-3037-4ED2-A8B9-B57A6BB483BF}"/>
              </a:ext>
            </a:extLst>
          </p:cNvPr>
          <p:cNvSpPr txBox="1"/>
          <p:nvPr/>
        </p:nvSpPr>
        <p:spPr>
          <a:xfrm>
            <a:off x="175265" y="926284"/>
            <a:ext cx="259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MENU</a:t>
            </a:r>
            <a:r>
              <a:rPr lang="ko-KR" altLang="en-US" sz="3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b="1" dirty="0">
                <a:solidFill>
                  <a:schemeClr val="accent5">
                    <a:lumMod val="40000"/>
                    <a:lumOff val="6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</a:t>
            </a:r>
            <a:endParaRPr lang="ko-KR" altLang="en-US" sz="3600" b="1" dirty="0">
              <a:solidFill>
                <a:schemeClr val="accent5">
                  <a:lumMod val="40000"/>
                  <a:lumOff val="6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C2269A-2A38-44AD-8F25-7C7E44435087}"/>
              </a:ext>
            </a:extLst>
          </p:cNvPr>
          <p:cNvGrpSpPr/>
          <p:nvPr/>
        </p:nvGrpSpPr>
        <p:grpSpPr>
          <a:xfrm>
            <a:off x="7200154" y="1147776"/>
            <a:ext cx="1360393" cy="1389529"/>
            <a:chOff x="1858215" y="4508560"/>
            <a:chExt cx="1716741" cy="169879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E04993F-D881-4E35-BAE5-C1B7A103CC55}"/>
                </a:ext>
              </a:extLst>
            </p:cNvPr>
            <p:cNvSpPr/>
            <p:nvPr/>
          </p:nvSpPr>
          <p:spPr>
            <a:xfrm>
              <a:off x="1858215" y="4970225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좌클릭</a:t>
              </a:r>
              <a:endPara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5F8670-F898-4E40-8D25-0CE01EE600D9}"/>
                </a:ext>
              </a:extLst>
            </p:cNvPr>
            <p:cNvSpPr txBox="1"/>
            <p:nvPr/>
          </p:nvSpPr>
          <p:spPr>
            <a:xfrm>
              <a:off x="2273602" y="4508560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654335-236B-4A45-A3A1-0CC3A534C9EA}"/>
              </a:ext>
            </a:extLst>
          </p:cNvPr>
          <p:cNvGrpSpPr/>
          <p:nvPr/>
        </p:nvGrpSpPr>
        <p:grpSpPr>
          <a:xfrm>
            <a:off x="9388291" y="1147776"/>
            <a:ext cx="1360393" cy="1389412"/>
            <a:chOff x="5237629" y="4508704"/>
            <a:chExt cx="1716741" cy="16986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FBA3D41-EED9-4C2E-8642-235D08810528}"/>
                </a:ext>
              </a:extLst>
            </p:cNvPr>
            <p:cNvSpPr/>
            <p:nvPr/>
          </p:nvSpPr>
          <p:spPr>
            <a:xfrm>
              <a:off x="5237629" y="4970226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키보드</a:t>
              </a:r>
              <a:endParaRPr lang="en-US" altLang="ko-KR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타이핑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DA435E-D81C-45E8-AA00-B1D94B2D3A61}"/>
                </a:ext>
              </a:extLst>
            </p:cNvPr>
            <p:cNvSpPr txBox="1"/>
            <p:nvPr/>
          </p:nvSpPr>
          <p:spPr>
            <a:xfrm>
              <a:off x="5590264" y="4508704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EECACF1F-088D-4762-BFBC-1FF9A2676B4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5" t="84556" r="21296" b="2023"/>
          <a:stretch/>
        </p:blipFill>
        <p:spPr>
          <a:xfrm>
            <a:off x="1238591" y="1751938"/>
            <a:ext cx="4132729" cy="42542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A955A53A-F313-4D1B-9586-B0E7EECDDC29}"/>
              </a:ext>
            </a:extLst>
          </p:cNvPr>
          <p:cNvSpPr/>
          <p:nvPr/>
        </p:nvSpPr>
        <p:spPr>
          <a:xfrm>
            <a:off x="297294" y="1735040"/>
            <a:ext cx="5620873" cy="448236"/>
          </a:xfrm>
          <a:prstGeom prst="round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D311F40-3E9D-4399-A276-266FF36D04B8}"/>
              </a:ext>
            </a:extLst>
          </p:cNvPr>
          <p:cNvSpPr txBox="1"/>
          <p:nvPr/>
        </p:nvSpPr>
        <p:spPr>
          <a:xfrm>
            <a:off x="297294" y="3016938"/>
            <a:ext cx="1665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STOP</a:t>
            </a:r>
            <a:endParaRPr lang="ko-KR" altLang="en-US" sz="4000" dirty="0">
              <a:solidFill>
                <a:schemeClr val="accent5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45BA29E-CDCC-479A-BF8F-B48E2AE5C598}"/>
              </a:ext>
            </a:extLst>
          </p:cNvPr>
          <p:cNvSpPr txBox="1"/>
          <p:nvPr/>
        </p:nvSpPr>
        <p:spPr>
          <a:xfrm>
            <a:off x="297293" y="4262662"/>
            <a:ext cx="16659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REPEAT</a:t>
            </a:r>
            <a:endParaRPr lang="ko-KR" altLang="en-US" sz="4000" dirty="0">
              <a:solidFill>
                <a:schemeClr val="accent5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351F760-3260-435D-9EE2-B552E821BCDF}"/>
              </a:ext>
            </a:extLst>
          </p:cNvPr>
          <p:cNvSpPr txBox="1"/>
          <p:nvPr/>
        </p:nvSpPr>
        <p:spPr>
          <a:xfrm>
            <a:off x="297294" y="5519654"/>
            <a:ext cx="16659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RECORD</a:t>
            </a:r>
            <a:endParaRPr lang="ko-KR" altLang="en-US" sz="4000" dirty="0">
              <a:solidFill>
                <a:schemeClr val="accent5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29A8ED-1EAF-45C9-8BC1-B844370F2619}"/>
              </a:ext>
            </a:extLst>
          </p:cNvPr>
          <p:cNvSpPr txBox="1"/>
          <p:nvPr/>
        </p:nvSpPr>
        <p:spPr>
          <a:xfrm>
            <a:off x="2274742" y="3016938"/>
            <a:ext cx="60560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재생중인 모든 소리의 정지 기능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75ABBE7-2E8F-4B5D-8113-861B905C12D9}"/>
              </a:ext>
            </a:extLst>
          </p:cNvPr>
          <p:cNvSpPr txBox="1"/>
          <p:nvPr/>
        </p:nvSpPr>
        <p:spPr>
          <a:xfrm>
            <a:off x="2274742" y="4262662"/>
            <a:ext cx="6205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반복 재생 기능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5F0F44D-62B5-4BC0-9466-89BF0B1D5EDA}"/>
              </a:ext>
            </a:extLst>
          </p:cNvPr>
          <p:cNvSpPr txBox="1"/>
          <p:nvPr/>
        </p:nvSpPr>
        <p:spPr>
          <a:xfrm>
            <a:off x="2274742" y="5519654"/>
            <a:ext cx="4099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>
                <a:solidFill>
                  <a:schemeClr val="accent5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소리 녹음 기능</a:t>
            </a:r>
            <a:endParaRPr lang="ko-KR" altLang="en-US" sz="4000" dirty="0">
              <a:solidFill>
                <a:schemeClr val="accent5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464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2" grpId="0"/>
      <p:bldP spid="23" grpId="0"/>
      <p:bldP spid="24" grpId="0"/>
      <p:bldP spid="25" grpId="0"/>
      <p:bldP spid="2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57592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방법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3863510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B8CE7DFE-55B4-4F0D-8326-CBE31653F3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BB01E4C3-7CA7-4F6B-9FCB-9E89D521A0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Rectangle 14">
            <a:extLst>
              <a:ext uri="{FF2B5EF4-FFF2-40B4-BE49-F238E27FC236}">
                <a16:creationId xmlns:a16="http://schemas.microsoft.com/office/drawing/2014/main" id="{B21916A6-1482-403C-ABCF-6D8BF1F055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Rectangle 16">
            <a:extLst>
              <a:ext uri="{FF2B5EF4-FFF2-40B4-BE49-F238E27FC236}">
                <a16:creationId xmlns:a16="http://schemas.microsoft.com/office/drawing/2014/main" id="{29B0F22A-6EB1-4992-B6CA-C0FAD89B82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4" name="Rectangle 17">
            <a:extLst>
              <a:ext uri="{FF2B5EF4-FFF2-40B4-BE49-F238E27FC236}">
                <a16:creationId xmlns:a16="http://schemas.microsoft.com/office/drawing/2014/main" id="{CB26647D-27F0-4DAA-93F2-7ACAEDF822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7BAAE202-D5FF-46D0-A2D3-F981F64BF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Rectangle 20">
            <a:extLst>
              <a:ext uri="{FF2B5EF4-FFF2-40B4-BE49-F238E27FC236}">
                <a16:creationId xmlns:a16="http://schemas.microsoft.com/office/drawing/2014/main" id="{1E296172-57DF-4771-97E0-3ED35D7992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0" name="Rectangle 22">
            <a:extLst>
              <a:ext uri="{FF2B5EF4-FFF2-40B4-BE49-F238E27FC236}">
                <a16:creationId xmlns:a16="http://schemas.microsoft.com/office/drawing/2014/main" id="{8F678EE6-CD9F-4E02-B820-B22B2AF0ED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2" name="Rectangle 24">
            <a:extLst>
              <a:ext uri="{FF2B5EF4-FFF2-40B4-BE49-F238E27FC236}">
                <a16:creationId xmlns:a16="http://schemas.microsoft.com/office/drawing/2014/main" id="{EFD1A01F-DCA0-4A75-9E82-BBE299B36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657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4" name="Rectangle 26">
            <a:extLst>
              <a:ext uri="{FF2B5EF4-FFF2-40B4-BE49-F238E27FC236}">
                <a16:creationId xmlns:a16="http://schemas.microsoft.com/office/drawing/2014/main" id="{59F2C02A-765F-4B7F-8DB8-C35E57A89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1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6" name="Rectangle 65">
            <a:extLst>
              <a:ext uri="{FF2B5EF4-FFF2-40B4-BE49-F238E27FC236}">
                <a16:creationId xmlns:a16="http://schemas.microsoft.com/office/drawing/2014/main" id="{836F9646-27DB-4725-9598-6B7FBA1C6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8" name="Rectangle 67">
            <a:extLst>
              <a:ext uri="{FF2B5EF4-FFF2-40B4-BE49-F238E27FC236}">
                <a16:creationId xmlns:a16="http://schemas.microsoft.com/office/drawing/2014/main" id="{CD561C3A-3101-4B92-8153-F9269231FC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0" name="Rectangle 68">
            <a:extLst>
              <a:ext uri="{FF2B5EF4-FFF2-40B4-BE49-F238E27FC236}">
                <a16:creationId xmlns:a16="http://schemas.microsoft.com/office/drawing/2014/main" id="{A60194C9-74C7-475E-B76B-AFDE4C5DC23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914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2" name="Rectangle 70">
            <a:extLst>
              <a:ext uri="{FF2B5EF4-FFF2-40B4-BE49-F238E27FC236}">
                <a16:creationId xmlns:a16="http://schemas.microsoft.com/office/drawing/2014/main" id="{D4E1F81B-8A59-4C96-AFBE-D7D7514609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3716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4" name="Rectangle 71">
            <a:extLst>
              <a:ext uri="{FF2B5EF4-FFF2-40B4-BE49-F238E27FC236}">
                <a16:creationId xmlns:a16="http://schemas.microsoft.com/office/drawing/2014/main" id="{8F2D0A7F-8593-4B67-8F64-5761CB9ED2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28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6" name="Rectangle 73">
            <a:extLst>
              <a:ext uri="{FF2B5EF4-FFF2-40B4-BE49-F238E27FC236}">
                <a16:creationId xmlns:a16="http://schemas.microsoft.com/office/drawing/2014/main" id="{F8C60878-29F7-4F29-9782-4873A507AC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8" name="Rectangle 74">
            <a:extLst>
              <a:ext uri="{FF2B5EF4-FFF2-40B4-BE49-F238E27FC236}">
                <a16:creationId xmlns:a16="http://schemas.microsoft.com/office/drawing/2014/main" id="{E6517E2D-3B74-4A71-892D-0AB1C0469C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0" name="Rectangle 76">
            <a:extLst>
              <a:ext uri="{FF2B5EF4-FFF2-40B4-BE49-F238E27FC236}">
                <a16:creationId xmlns:a16="http://schemas.microsoft.com/office/drawing/2014/main" id="{2B2CAE6E-42A5-4BDC-B893-CD6C4B8B3C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70330" y="205105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1" name="_x618464008">
            <a:extLst>
              <a:ext uri="{FF2B5EF4-FFF2-40B4-BE49-F238E27FC236}">
                <a16:creationId xmlns:a16="http://schemas.microsoft.com/office/drawing/2014/main" id="{A56C6F16-4036-4168-9ED6-CDB7DCCFB6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569" y="4572000"/>
            <a:ext cx="5360988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버튼에 스타일을 적용함으로써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ColorPick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의 색상을 버튼에 한번에 적용 가능</a:t>
            </a:r>
          </a:p>
        </p:txBody>
      </p:sp>
      <p:sp>
        <p:nvSpPr>
          <p:cNvPr id="63" name="_x618465880">
            <a:extLst>
              <a:ext uri="{FF2B5EF4-FFF2-40B4-BE49-F238E27FC236}">
                <a16:creationId xmlns:a16="http://schemas.microsoft.com/office/drawing/2014/main" id="{2D577E58-5E1D-4CFD-B92A-2A9C061BA7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569" y="1752283"/>
            <a:ext cx="583184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kumimoji="0" lang="en-US" altLang="ko-KR" sz="24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ColorPick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의 색상을 다이나믹 리소스에서 바인딩</a:t>
            </a:r>
          </a:p>
        </p:txBody>
      </p:sp>
      <p:sp>
        <p:nvSpPr>
          <p:cNvPr id="64" name="Rectangle 80">
            <a:extLst>
              <a:ext uri="{FF2B5EF4-FFF2-40B4-BE49-F238E27FC236}">
                <a16:creationId xmlns:a16="http://schemas.microsoft.com/office/drawing/2014/main" id="{01846467-044D-4A83-8CFB-C69153B0B2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1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5" name="_x618468040">
            <a:extLst>
              <a:ext uri="{FF2B5EF4-FFF2-40B4-BE49-F238E27FC236}">
                <a16:creationId xmlns:a16="http://schemas.microsoft.com/office/drawing/2014/main" id="{F5E753F5-9760-444A-8457-2B159100EF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91569" y="3200400"/>
            <a:ext cx="5360988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리소스를 스타일에서 바인딩</a:t>
            </a:r>
          </a:p>
        </p:txBody>
      </p:sp>
      <p:sp>
        <p:nvSpPr>
          <p:cNvPr id="68" name="사각형: 둥근 모서리 67">
            <a:extLst>
              <a:ext uri="{FF2B5EF4-FFF2-40B4-BE49-F238E27FC236}">
                <a16:creationId xmlns:a16="http://schemas.microsoft.com/office/drawing/2014/main" id="{8C2541B9-2762-46B0-BEA6-1590C8C15D38}"/>
              </a:ext>
            </a:extLst>
          </p:cNvPr>
          <p:cNvSpPr/>
          <p:nvPr/>
        </p:nvSpPr>
        <p:spPr>
          <a:xfrm>
            <a:off x="368591" y="1741228"/>
            <a:ext cx="2082800" cy="1095212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ColorPicker</a:t>
            </a:r>
            <a:endParaRPr kumimoji="0" lang="en-US" altLang="ko-KR" sz="28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PickedColor</a:t>
            </a:r>
            <a:endParaRPr lang="en-US" altLang="ko-KR" sz="2800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9" name="사각형: 둥근 모서리 68">
            <a:extLst>
              <a:ext uri="{FF2B5EF4-FFF2-40B4-BE49-F238E27FC236}">
                <a16:creationId xmlns:a16="http://schemas.microsoft.com/office/drawing/2014/main" id="{62AEC393-DE00-4816-9567-8C458345D759}"/>
              </a:ext>
            </a:extLst>
          </p:cNvPr>
          <p:cNvSpPr/>
          <p:nvPr/>
        </p:nvSpPr>
        <p:spPr>
          <a:xfrm>
            <a:off x="3644610" y="1752112"/>
            <a:ext cx="2082800" cy="1095212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Dynamic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Resource</a:t>
            </a:r>
          </a:p>
        </p:txBody>
      </p:sp>
      <p:sp>
        <p:nvSpPr>
          <p:cNvPr id="70" name="사각형: 둥근 모서리 69">
            <a:extLst>
              <a:ext uri="{FF2B5EF4-FFF2-40B4-BE49-F238E27FC236}">
                <a16:creationId xmlns:a16="http://schemas.microsoft.com/office/drawing/2014/main" id="{705F7C2E-878E-472A-8F24-30582F263DD4}"/>
              </a:ext>
            </a:extLst>
          </p:cNvPr>
          <p:cNvSpPr/>
          <p:nvPr/>
        </p:nvSpPr>
        <p:spPr>
          <a:xfrm>
            <a:off x="368591" y="4572000"/>
            <a:ext cx="2082800" cy="1095212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Style</a:t>
            </a:r>
          </a:p>
        </p:txBody>
      </p:sp>
      <p:sp>
        <p:nvSpPr>
          <p:cNvPr id="71" name="사각형: 둥근 모서리 70">
            <a:extLst>
              <a:ext uri="{FF2B5EF4-FFF2-40B4-BE49-F238E27FC236}">
                <a16:creationId xmlns:a16="http://schemas.microsoft.com/office/drawing/2014/main" id="{E7B6F47D-882A-4A0D-BB90-A1FEE764B955}"/>
              </a:ext>
            </a:extLst>
          </p:cNvPr>
          <p:cNvSpPr/>
          <p:nvPr/>
        </p:nvSpPr>
        <p:spPr>
          <a:xfrm>
            <a:off x="3644610" y="4572000"/>
            <a:ext cx="2082800" cy="1095212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 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Color</a:t>
            </a:r>
          </a:p>
        </p:txBody>
      </p: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2430F6E8-4500-45D1-AB14-C1562FDE3CFF}"/>
              </a:ext>
            </a:extLst>
          </p:cNvPr>
          <p:cNvCxnSpPr>
            <a:stCxn id="68" idx="3"/>
            <a:endCxn id="69" idx="1"/>
          </p:cNvCxnSpPr>
          <p:nvPr/>
        </p:nvCxnSpPr>
        <p:spPr>
          <a:xfrm>
            <a:off x="2451391" y="2288834"/>
            <a:ext cx="1193219" cy="10884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2408D0DF-E9C1-47DB-887F-10B04ABCC969}"/>
              </a:ext>
            </a:extLst>
          </p:cNvPr>
          <p:cNvCxnSpPr>
            <a:stCxn id="69" idx="2"/>
            <a:endCxn id="70" idx="0"/>
          </p:cNvCxnSpPr>
          <p:nvPr/>
        </p:nvCxnSpPr>
        <p:spPr>
          <a:xfrm flipH="1">
            <a:off x="1409991" y="2847324"/>
            <a:ext cx="3276019" cy="1724676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9AECB26C-B3C7-4505-AC2F-1AA8B4A3AF51}"/>
              </a:ext>
            </a:extLst>
          </p:cNvPr>
          <p:cNvCxnSpPr>
            <a:stCxn id="70" idx="3"/>
            <a:endCxn id="71" idx="1"/>
          </p:cNvCxnSpPr>
          <p:nvPr/>
        </p:nvCxnSpPr>
        <p:spPr>
          <a:xfrm>
            <a:off x="2451391" y="5119606"/>
            <a:ext cx="1193219" cy="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137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_x618450184">
            <a:extLst>
              <a:ext uri="{FF2B5EF4-FFF2-40B4-BE49-F238E27FC236}">
                <a16:creationId xmlns:a16="http://schemas.microsoft.com/office/drawing/2014/main" id="{E2059F80-F70C-4CBB-AD53-634864DDC5DB}"/>
              </a:ext>
            </a:extLst>
          </p:cNvPr>
          <p:cNvSpPr>
            <a:spLocks noChangeShapeType="1"/>
          </p:cNvSpPr>
          <p:nvPr/>
        </p:nvSpPr>
        <p:spPr bwMode="auto">
          <a:xfrm>
            <a:off x="2451391" y="1716953"/>
            <a:ext cx="1193219" cy="0"/>
          </a:xfrm>
          <a:prstGeom prst="line">
            <a:avLst/>
          </a:prstGeom>
          <a:noFill/>
          <a:ln w="38100">
            <a:solidFill>
              <a:srgbClr val="DCEDC1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/>
          </a:p>
        </p:txBody>
      </p:sp>
      <p:sp>
        <p:nvSpPr>
          <p:cNvPr id="14" name="_x618454360">
            <a:extLst>
              <a:ext uri="{FF2B5EF4-FFF2-40B4-BE49-F238E27FC236}">
                <a16:creationId xmlns:a16="http://schemas.microsoft.com/office/drawing/2014/main" id="{FA2C0321-8C0E-4D81-8064-2FFB0BCFAFA6}"/>
              </a:ext>
            </a:extLst>
          </p:cNvPr>
          <p:cNvSpPr>
            <a:spLocks noChangeShapeType="1"/>
          </p:cNvSpPr>
          <p:nvPr/>
        </p:nvSpPr>
        <p:spPr bwMode="auto">
          <a:xfrm>
            <a:off x="1299880" y="2213839"/>
            <a:ext cx="2344729" cy="2379240"/>
          </a:xfrm>
          <a:prstGeom prst="line">
            <a:avLst/>
          </a:prstGeom>
          <a:noFill/>
          <a:ln w="38100">
            <a:solidFill>
              <a:srgbClr val="DCEDC1"/>
            </a:solidFill>
            <a:prstDash val="dash"/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88A47CEF-6667-420E-9CDE-3B295D9295EA}"/>
              </a:ext>
            </a:extLst>
          </p:cNvPr>
          <p:cNvCxnSpPr>
            <a:cxnSpLocks/>
            <a:stCxn id="28" idx="2"/>
            <a:endCxn id="29" idx="0"/>
          </p:cNvCxnSpPr>
          <p:nvPr/>
        </p:nvCxnSpPr>
        <p:spPr>
          <a:xfrm>
            <a:off x="4915945" y="2214776"/>
            <a:ext cx="0" cy="1724676"/>
          </a:xfrm>
          <a:prstGeom prst="straightConnector1">
            <a:avLst/>
          </a:prstGeom>
          <a:ln w="38100">
            <a:solidFill>
              <a:srgbClr val="DCEDC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45327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방법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3863510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Rectangle 11">
            <a:extLst>
              <a:ext uri="{FF2B5EF4-FFF2-40B4-BE49-F238E27FC236}">
                <a16:creationId xmlns:a16="http://schemas.microsoft.com/office/drawing/2014/main" id="{1CCF90C0-391F-414F-B2BC-663BAE76C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13">
            <a:extLst>
              <a:ext uri="{FF2B5EF4-FFF2-40B4-BE49-F238E27FC236}">
                <a16:creationId xmlns:a16="http://schemas.microsoft.com/office/drawing/2014/main" id="{DBB59487-C3AF-4A05-B3B0-E912B73D9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7" name="Rectangle 20">
            <a:extLst>
              <a:ext uri="{FF2B5EF4-FFF2-40B4-BE49-F238E27FC236}">
                <a16:creationId xmlns:a16="http://schemas.microsoft.com/office/drawing/2014/main" id="{DB6778C1-2007-4402-B67B-831D1BEB55A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7432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_x618455440">
            <a:extLst>
              <a:ext uri="{FF2B5EF4-FFF2-40B4-BE49-F238E27FC236}">
                <a16:creationId xmlns:a16="http://schemas.microsoft.com/office/drawing/2014/main" id="{4220A9DD-C0AE-42C9-AD4E-51CB448B5C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04588" y="2892170"/>
            <a:ext cx="125397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800" b="1" i="0" u="none" strike="noStrike" cap="none" normalizeH="0" baseline="0" dirty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Parent</a:t>
            </a:r>
          </a:p>
        </p:txBody>
      </p:sp>
      <p:sp>
        <p:nvSpPr>
          <p:cNvPr id="20" name="_x618455224">
            <a:extLst>
              <a:ext uri="{FF2B5EF4-FFF2-40B4-BE49-F238E27FC236}">
                <a16:creationId xmlns:a16="http://schemas.microsoft.com/office/drawing/2014/main" id="{2B7ADC31-4BEC-4FE7-870A-4E35679AA6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70" y="5477758"/>
            <a:ext cx="641826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Source :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경로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/</a:t>
            </a:r>
            <a:r>
              <a:rPr kumimoji="0" lang="en-US" altLang="ko-KR" sz="20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NowBank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현재 선택된 뱅크 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)/s+P.tag.wav</a:t>
            </a:r>
          </a:p>
        </p:txBody>
      </p:sp>
      <p:sp>
        <p:nvSpPr>
          <p:cNvPr id="22" name="_x618459040">
            <a:extLst>
              <a:ext uri="{FF2B5EF4-FFF2-40B4-BE49-F238E27FC236}">
                <a16:creationId xmlns:a16="http://schemas.microsoft.com/office/drawing/2014/main" id="{D781BCC5-6078-40F9-94E6-F860567241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670" y="5545003"/>
            <a:ext cx="11945330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2000" b="1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4" name="_x610304376">
            <a:extLst>
              <a:ext uri="{FF2B5EF4-FFF2-40B4-BE49-F238E27FC236}">
                <a16:creationId xmlns:a16="http://schemas.microsoft.com/office/drawing/2014/main" id="{19B038B8-2438-4CF8-AF04-DE134F357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640" y="1027464"/>
            <a:ext cx="580136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# 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버튼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을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누르면 </a:t>
            </a:r>
            <a:r>
              <a:rPr kumimoji="0" lang="en-US" altLang="ko-KR" sz="20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ColorSave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버튼에서 </a:t>
            </a:r>
            <a:r>
              <a:rPr kumimoji="0" lang="ko-KR" altLang="en-US" sz="20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재생시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색상을 불러온다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D618AD83-DAA8-43BE-8CC6-4A9CA50BBD86}"/>
              </a:ext>
            </a:extLst>
          </p:cNvPr>
          <p:cNvSpPr/>
          <p:nvPr/>
        </p:nvSpPr>
        <p:spPr>
          <a:xfrm>
            <a:off x="368591" y="1108680"/>
            <a:ext cx="2082800" cy="1095212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Play Button(P)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Name = </a:t>
            </a:r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Keyname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A25380DA-F9E1-488A-9FC6-649E9282A7BC}"/>
              </a:ext>
            </a:extLst>
          </p:cNvPr>
          <p:cNvSpPr/>
          <p:nvPr/>
        </p:nvSpPr>
        <p:spPr>
          <a:xfrm>
            <a:off x="3644609" y="1119564"/>
            <a:ext cx="2542671" cy="1095212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Name = </a:t>
            </a:r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P.Name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+ h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ColorsaveButton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408405E8-9829-49D5-A242-2C38133623AA}"/>
              </a:ext>
            </a:extLst>
          </p:cNvPr>
          <p:cNvSpPr/>
          <p:nvPr/>
        </p:nvSpPr>
        <p:spPr>
          <a:xfrm>
            <a:off x="3644609" y="3939452"/>
            <a:ext cx="2542671" cy="1095212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MediaElemental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Name = Music + </a:t>
            </a:r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P.tag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4" name="_x618434488">
            <a:extLst>
              <a:ext uri="{FF2B5EF4-FFF2-40B4-BE49-F238E27FC236}">
                <a16:creationId xmlns:a16="http://schemas.microsoft.com/office/drawing/2014/main" id="{BC8228BF-5ECF-4E46-8402-8A030C575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640" y="1723803"/>
            <a:ext cx="5360987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kumimoji="0" lang="en-US" altLang="ko-KR" sz="20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Colorsave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버튼을 연결시킴으로 색상을 재생시마다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  안 불러와도 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된다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kumimoji="0" lang="ko-KR" altLang="en-US" sz="2000" b="1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6" name="_x618462352">
            <a:extLst>
              <a:ext uri="{FF2B5EF4-FFF2-40B4-BE49-F238E27FC236}">
                <a16:creationId xmlns:a16="http://schemas.microsoft.com/office/drawing/2014/main" id="{BFB00FE4-FF51-4561-9603-75A65A3246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640" y="2647387"/>
            <a:ext cx="5360987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kumimoji="0" lang="en-US" altLang="ko-KR" sz="20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MediaElemetal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을 각 버튼마다 할당해주므로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  여러 개 소리를 동시에 재생 가능하다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kumimoji="0" lang="ko-KR" altLang="en-US" sz="2000" b="1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38" name="_x618465520">
            <a:extLst>
              <a:ext uri="{FF2B5EF4-FFF2-40B4-BE49-F238E27FC236}">
                <a16:creationId xmlns:a16="http://schemas.microsoft.com/office/drawing/2014/main" id="{98F6E13F-34F9-4AEE-AC2F-3E775836B4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640" y="3563734"/>
            <a:ext cx="5360987" cy="636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각 요소는 서로 연결된 네이밍으로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어느 한버튼으로 다른 버튼에 접근 용이하다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kumimoji="0" lang="ko-KR" altLang="en-US" sz="2000" b="1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40" name="_x618476824">
            <a:extLst>
              <a:ext uri="{FF2B5EF4-FFF2-40B4-BE49-F238E27FC236}">
                <a16:creationId xmlns:a16="http://schemas.microsoft.com/office/drawing/2014/main" id="{11F1FFC7-A922-4FA2-96F8-D6C35DBA52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0640" y="4593079"/>
            <a:ext cx="557784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#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각요소는 속성은 모두 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Style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에 귀속되어 수정이 용이하다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kumimoji="0" lang="ko-KR" altLang="en-US" sz="2000" b="1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92756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58390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방법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3863510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_x618431320">
            <a:extLst>
              <a:ext uri="{FF2B5EF4-FFF2-40B4-BE49-F238E27FC236}">
                <a16:creationId xmlns:a16="http://schemas.microsoft.com/office/drawing/2014/main" id="{F918CAA9-8DFE-487D-BE35-12C194E8A27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75462" y="1629728"/>
            <a:ext cx="20224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버튼 속성 넘겨줌</a:t>
            </a:r>
          </a:p>
        </p:txBody>
      </p:sp>
      <p:sp>
        <p:nvSpPr>
          <p:cNvPr id="16" name="_x618433768">
            <a:extLst>
              <a:ext uri="{FF2B5EF4-FFF2-40B4-BE49-F238E27FC236}">
                <a16:creationId xmlns:a16="http://schemas.microsoft.com/office/drawing/2014/main" id="{7BB57A58-2BE3-4BB3-A0AE-77793F61B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72578" y="2462630"/>
            <a:ext cx="5821494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Delegate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로 저장된 버튼 속성 넘겨주고 데이터베이스에 저장</a:t>
            </a:r>
          </a:p>
        </p:txBody>
      </p:sp>
      <p:pic>
        <p:nvPicPr>
          <p:cNvPr id="3076" name="_x618436144" descr="cif00001">
            <a:extLst>
              <a:ext uri="{FF2B5EF4-FFF2-40B4-BE49-F238E27FC236}">
                <a16:creationId xmlns:a16="http://schemas.microsoft.com/office/drawing/2014/main" id="{3F0B6B84-2080-4286-841E-08EE6C3BA9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6902" y="2794000"/>
            <a:ext cx="9012846" cy="27668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22">
            <a:extLst>
              <a:ext uri="{FF2B5EF4-FFF2-40B4-BE49-F238E27FC236}">
                <a16:creationId xmlns:a16="http://schemas.microsoft.com/office/drawing/2014/main" id="{2BDE41D6-383B-418E-8DE9-8FB360E418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2004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_x618436216">
            <a:extLst>
              <a:ext uri="{FF2B5EF4-FFF2-40B4-BE49-F238E27FC236}">
                <a16:creationId xmlns:a16="http://schemas.microsoft.com/office/drawing/2014/main" id="{AF01C702-E90D-4D7A-AE95-4FD2DB781F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0656" y="4158456"/>
            <a:ext cx="34893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MainWindow.xaml.cs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_x618438376">
            <a:extLst>
              <a:ext uri="{FF2B5EF4-FFF2-40B4-BE49-F238E27FC236}">
                <a16:creationId xmlns:a16="http://schemas.microsoft.com/office/drawing/2014/main" id="{19F0FB21-A9E0-4EEF-B58A-D9CFED3AB7B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80656" y="2901689"/>
            <a:ext cx="34893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 err="1">
                <a:ln>
                  <a:noFill/>
                </a:ln>
                <a:solidFill>
                  <a:schemeClr val="bg1"/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ColorSet.cs</a:t>
            </a:r>
            <a:endParaRPr kumimoji="0" lang="en-US" altLang="ko-KR" sz="24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Rectangle 26">
            <a:extLst>
              <a:ext uri="{FF2B5EF4-FFF2-40B4-BE49-F238E27FC236}">
                <a16:creationId xmlns:a16="http://schemas.microsoft.com/office/drawing/2014/main" id="{EA54392A-77CC-40DC-9E9B-6589B15FFE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11480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3" name="_x618441544">
            <a:extLst>
              <a:ext uri="{FF2B5EF4-FFF2-40B4-BE49-F238E27FC236}">
                <a16:creationId xmlns:a16="http://schemas.microsoft.com/office/drawing/2014/main" id="{978877E5-AF9D-4A91-851C-EC924970B2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39963" y="10671175"/>
            <a:ext cx="808672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Command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 데이터 베이스에 변수를 저장할수 있도록 설계</a:t>
            </a:r>
            <a:endParaRPr kumimoji="0" lang="ko-KR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cmd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사용할때 변수 저장을 </a:t>
            </a:r>
            <a:r>
              <a:rPr kumimoji="0" lang="en-US" altLang="ko-K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Bind</a:t>
            </a:r>
            <a:r>
              <a:rPr kumimoji="0" lang="ko-KR" altLang="en-US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를 통해 해결</a:t>
            </a:r>
            <a:endParaRPr kumimoji="0" lang="ko-KR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1FE383A-46D2-45E6-99ED-A6CD36B92B36}"/>
              </a:ext>
            </a:extLst>
          </p:cNvPr>
          <p:cNvSpPr/>
          <p:nvPr/>
        </p:nvSpPr>
        <p:spPr>
          <a:xfrm>
            <a:off x="2818606" y="1284500"/>
            <a:ext cx="2190274" cy="1095212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MainWindow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EF47D4B-A097-4764-A866-F4C302892F57}"/>
              </a:ext>
            </a:extLst>
          </p:cNvPr>
          <p:cNvSpPr/>
          <p:nvPr/>
        </p:nvSpPr>
        <p:spPr>
          <a:xfrm>
            <a:off x="7271474" y="1295613"/>
            <a:ext cx="2190274" cy="1095212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ColorPickerWindow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6D7D549-BFCB-4652-BFC6-5CCFC3EC6CF9}"/>
              </a:ext>
            </a:extLst>
          </p:cNvPr>
          <p:cNvCxnSpPr/>
          <p:nvPr/>
        </p:nvCxnSpPr>
        <p:spPr>
          <a:xfrm>
            <a:off x="5008880" y="1463040"/>
            <a:ext cx="2262594" cy="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2" name="직선 화살표 연결선 3071">
            <a:extLst>
              <a:ext uri="{FF2B5EF4-FFF2-40B4-BE49-F238E27FC236}">
                <a16:creationId xmlns:a16="http://schemas.microsoft.com/office/drawing/2014/main" id="{794E3683-171B-46D3-9385-720AF74924DD}"/>
              </a:ext>
            </a:extLst>
          </p:cNvPr>
          <p:cNvCxnSpPr/>
          <p:nvPr/>
        </p:nvCxnSpPr>
        <p:spPr>
          <a:xfrm flipH="1">
            <a:off x="5008880" y="2143760"/>
            <a:ext cx="2262594" cy="0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3" name="Rectangle 29">
            <a:extLst>
              <a:ext uri="{FF2B5EF4-FFF2-40B4-BE49-F238E27FC236}">
                <a16:creationId xmlns:a16="http://schemas.microsoft.com/office/drawing/2014/main" id="{A71F4A81-BBE9-4F87-ADBC-C878F8972B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4738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074" name="_x618477472">
            <a:extLst>
              <a:ext uri="{FF2B5EF4-FFF2-40B4-BE49-F238E27FC236}">
                <a16:creationId xmlns:a16="http://schemas.microsoft.com/office/drawing/2014/main" id="{4CFA980C-5E81-4D9F-AAD2-D26B901664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18606" y="5605717"/>
            <a:ext cx="8695595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Command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를 사용 데이터 베이스에 변수를 저장할 수 있도록 설계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kumimoji="0" lang="ko-KR" altLang="en-US" sz="2400" b="1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ko-KR" sz="2400" b="1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Cmd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를 사용할 때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,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변수 저장을 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Bind</a:t>
            </a:r>
            <a:r>
              <a:rPr kumimoji="0" lang="ko-KR" altLang="en-US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를 통해 해결</a:t>
            </a:r>
            <a:r>
              <a:rPr kumimoji="0" lang="en-US" altLang="ko-KR" sz="24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75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kumimoji="0" lang="ko-KR" altLang="en-US" sz="2400" b="1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5801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310641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방법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3863510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4098" name="_x618431536" descr="cif00001">
            <a:extLst>
              <a:ext uri="{FF2B5EF4-FFF2-40B4-BE49-F238E27FC236}">
                <a16:creationId xmlns:a16="http://schemas.microsoft.com/office/drawing/2014/main" id="{0ECE5BD0-BC2D-46DB-85C6-C2DB30C02F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21" y="976689"/>
            <a:ext cx="10860157" cy="361563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_x618433048">
            <a:extLst>
              <a:ext uri="{FF2B5EF4-FFF2-40B4-BE49-F238E27FC236}">
                <a16:creationId xmlns:a16="http://schemas.microsoft.com/office/drawing/2014/main" id="{2892E476-C35C-4A29-A3AB-751C175E92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3617" y="5089187"/>
            <a:ext cx="6811962" cy="904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(1)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버튼 찾기 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(2</a:t>
            </a:r>
            <a:r>
              <a:rPr lang="en-US" altLang="ko-K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미디 버튼 찾기 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(3</a:t>
            </a:r>
            <a:r>
              <a:rPr lang="en-US" altLang="ko-K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H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버튼 찾기 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accent6">
                  <a:lumMod val="60000"/>
                  <a:lumOff val="40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(4</a:t>
            </a:r>
            <a:r>
              <a:rPr lang="en-US" altLang="ko-K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부모 버튼 찾기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2D35EA4-9C9C-40A5-9314-2490FD30FC32}"/>
              </a:ext>
            </a:extLst>
          </p:cNvPr>
          <p:cNvSpPr/>
          <p:nvPr/>
        </p:nvSpPr>
        <p:spPr>
          <a:xfrm>
            <a:off x="665921" y="4592320"/>
            <a:ext cx="744633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ko-KR" sz="280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자주 사용되는 함수는 </a:t>
            </a: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Static class functions</a:t>
            </a:r>
            <a:r>
              <a:rPr lang="ko-KR" altLang="en-US" sz="280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 입력한다</a:t>
            </a:r>
            <a:r>
              <a:rPr lang="en-US" altLang="ko-KR" sz="2800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.</a:t>
            </a:r>
            <a:endParaRPr kumimoji="0" lang="ko-KR" altLang="en-US" sz="2800" b="0" i="0" u="none" strike="noStrike" cap="none" normalizeH="0" baseline="0" dirty="0">
              <a:ln>
                <a:noFill/>
              </a:ln>
              <a:solidFill>
                <a:schemeClr val="accent3">
                  <a:lumMod val="75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5EC556-3467-4D4F-AD24-EDF7DE52C12C}"/>
              </a:ext>
            </a:extLst>
          </p:cNvPr>
          <p:cNvSpPr/>
          <p:nvPr/>
        </p:nvSpPr>
        <p:spPr>
          <a:xfrm>
            <a:off x="4382935" y="5115540"/>
            <a:ext cx="2661947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(5) ARGB</a:t>
            </a:r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값 색상으로 변경 </a:t>
            </a:r>
            <a:endParaRPr lang="en-US" altLang="ko-KR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(6) </a:t>
            </a:r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뱅크 변경 </a:t>
            </a:r>
            <a:endParaRPr lang="en-US" altLang="ko-KR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lvl="0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(7) </a:t>
            </a:r>
            <a:r>
              <a:rPr lang="ko-KR" altLang="en-US" sz="20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올 </a:t>
            </a:r>
            <a:r>
              <a:rPr lang="ko-KR" altLang="en-US" sz="20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스탑</a:t>
            </a:r>
            <a:endParaRPr lang="ko-KR" altLang="en-US" sz="20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1" name="_x618484024">
            <a:extLst>
              <a:ext uri="{FF2B5EF4-FFF2-40B4-BE49-F238E27FC236}">
                <a16:creationId xmlns:a16="http://schemas.microsoft.com/office/drawing/2014/main" id="{C23C1C7F-F734-4DB7-9A54-1FAD0DBDC2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803135" y="5089187"/>
            <a:ext cx="3287265" cy="1185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kumimoji="0" lang="ko-KR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사용된 라이브러리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kumimoji="0" lang="ko-KR" altLang="ko-KR" sz="2000" b="1" i="0" u="none" strike="noStrike" cap="none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NAudio</a:t>
            </a: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 –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녹음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Toolkit – </a:t>
            </a:r>
            <a:r>
              <a:rPr kumimoji="0" lang="en-US" altLang="ko-KR" sz="2000" b="1" i="0" u="none" strike="noStrike" cap="none" normalizeH="0" baseline="0" dirty="0" err="1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ColorPicker</a:t>
            </a:r>
            <a:endParaRPr kumimoji="0" lang="en-US" altLang="ko-KR" sz="2000" b="1" i="0" u="none" strike="noStrike" cap="none" normalizeH="0" baseline="0" dirty="0">
              <a:ln>
                <a:noFill/>
              </a:ln>
              <a:solidFill>
                <a:schemeClr val="accent3">
                  <a:lumMod val="60000"/>
                  <a:lumOff val="40000"/>
                </a:schemeClr>
              </a:solidFill>
              <a:effectLst/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SQLite - </a:t>
            </a:r>
            <a:r>
              <a:rPr kumimoji="0" lang="ko-KR" altLang="en-US" sz="2000" b="1" i="0" u="none" strike="noStrike" cap="none" normalizeH="0" baseline="0" dirty="0">
                <a:ln>
                  <a:noFill/>
                </a:ln>
                <a:solidFill>
                  <a:schemeClr val="accent3">
                    <a:lumMod val="60000"/>
                    <a:lumOff val="40000"/>
                  </a:schemeClr>
                </a:solidFill>
                <a:effectLst/>
                <a:latin typeface="나눔바른펜" panose="020B0503000000000000" pitchFamily="50" charset="-127"/>
                <a:ea typeface="나눔바른펜" panose="020B0503000000000000" pitchFamily="50" charset="-127"/>
              </a:rPr>
              <a:t>데이터베이스</a:t>
            </a:r>
          </a:p>
        </p:txBody>
      </p:sp>
    </p:spTree>
    <p:extLst>
      <p:ext uri="{BB962C8B-B14F-4D97-AF65-F5344CB8AC3E}">
        <p14:creationId xmlns:p14="http://schemas.microsoft.com/office/powerpoint/2010/main" val="240145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59E64C-B3E2-4558-96C3-61E8970FED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399" y="349014"/>
            <a:ext cx="1280616" cy="519954"/>
          </a:xfrm>
        </p:spPr>
        <p:txBody>
          <a:bodyPr>
            <a:noAutofit/>
          </a:bodyPr>
          <a:lstStyle/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25DD7B-197F-4A60-B766-3F8573BBB4C0}"/>
              </a:ext>
            </a:extLst>
          </p:cNvPr>
          <p:cNvSpPr txBox="1"/>
          <p:nvPr/>
        </p:nvSpPr>
        <p:spPr>
          <a:xfrm>
            <a:off x="546847" y="1272344"/>
            <a:ext cx="10515600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marL="1257300" lvl="2" indent="-342900">
              <a:buAutoNum type="arabicPeriod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런치패드란 무엇인가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marL="1257300" lvl="2" indent="-342900">
              <a:buAutoNum type="arabicPeriod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‘Keyboard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무엇인가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</a:p>
          <a:p>
            <a:pPr marL="1257300" lvl="2" indent="-342900">
              <a:buAutoNum type="arabicPeriod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‘Keyboard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Intro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영상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257300" lvl="2" indent="-342900">
              <a:buAutoNum type="arabicPeriod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‘Keyboard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디자인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257300" lvl="2" indent="-342900">
              <a:buAutoNum type="arabicPeriod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‘Keyboard </a:t>
            </a:r>
            <a:r>
              <a:rPr lang="en-US" altLang="ko-KR" sz="20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구현 기능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구현방법 소개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한계 및 보완 방안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  <a:p>
            <a:pPr marL="1257300" lvl="2" indent="-342900">
              <a:buAutoNum type="arabicPeriod"/>
            </a:pPr>
            <a:r>
              <a:rPr lang="en-US" altLang="ko-KR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Project Proposal</a:t>
            </a: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에서의 교수님의 지적사항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1257300" lvl="2" indent="-342900">
              <a:buAutoNum type="arabicPeriod"/>
            </a:pPr>
            <a:r>
              <a:rPr lang="ko-KR" altLang="en-US" sz="20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나머지 부분</a:t>
            </a:r>
            <a:endParaRPr lang="en-US" altLang="ko-KR" sz="20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질문 타임</a:t>
            </a:r>
            <a:r>
              <a:rPr lang="en-US" altLang="ko-KR" sz="3200" b="1" dirty="0">
                <a:solidFill>
                  <a:schemeClr val="bg2">
                    <a:lumMod val="2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0E1854A-D748-47E4-BF54-8AFD597F224A}"/>
              </a:ext>
            </a:extLst>
          </p:cNvPr>
          <p:cNvSpPr/>
          <p:nvPr/>
        </p:nvSpPr>
        <p:spPr>
          <a:xfrm>
            <a:off x="1299880" y="75609"/>
            <a:ext cx="188133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54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INDEX</a:t>
            </a:r>
            <a:endParaRPr lang="ko-KR" altLang="en-US" sz="5400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6076CF-601F-473D-BF06-5461C714F2D2}"/>
              </a:ext>
            </a:extLst>
          </p:cNvPr>
          <p:cNvSpPr/>
          <p:nvPr/>
        </p:nvSpPr>
        <p:spPr>
          <a:xfrm>
            <a:off x="3181213" y="363767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8DF81E1-814D-47E6-B3E2-A8275D57A168}"/>
              </a:ext>
            </a:extLst>
          </p:cNvPr>
          <p:cNvPicPr/>
          <p:nvPr/>
        </p:nvPicPr>
        <p:blipFill>
          <a:blip r:embed="rId2" cstate="print">
            <a:alphaModFix amt="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>
                        <a14:backgroundMark x1="77713" y1="75196" x2="80499" y2="7180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868" y="1143680"/>
            <a:ext cx="9350188" cy="53048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361893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337226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0" y="316603"/>
            <a:ext cx="9845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한계 및 보완 방안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Project Proposal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에서의 교수님의 지적사항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10892120" y="439713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sz="1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2CD4BF8E-D081-4B7A-B6E6-B918846B73C7}"/>
              </a:ext>
            </a:extLst>
          </p:cNvPr>
          <p:cNvSpPr>
            <a:spLocks/>
          </p:cNvSpPr>
          <p:nvPr/>
        </p:nvSpPr>
        <p:spPr>
          <a:xfrm>
            <a:off x="1541929" y="1986803"/>
            <a:ext cx="2774436" cy="2884394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LATENCY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7" name="타원 26">
            <a:extLst>
              <a:ext uri="{FF2B5EF4-FFF2-40B4-BE49-F238E27FC236}">
                <a16:creationId xmlns:a16="http://schemas.microsoft.com/office/drawing/2014/main" id="{F4EB1912-3F67-4A81-9903-B54A55CD3D73}"/>
              </a:ext>
            </a:extLst>
          </p:cNvPr>
          <p:cNvSpPr>
            <a:spLocks/>
          </p:cNvSpPr>
          <p:nvPr/>
        </p:nvSpPr>
        <p:spPr>
          <a:xfrm>
            <a:off x="7875635" y="1986803"/>
            <a:ext cx="2774436" cy="2884394"/>
          </a:xfrm>
          <a:prstGeom prst="ellipse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외장악기의 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EFFECTOR</a:t>
            </a:r>
          </a:p>
          <a:p>
            <a:pPr algn="ctr"/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사용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CED02F-014F-42BE-BB68-27951EDDC9B1}"/>
              </a:ext>
            </a:extLst>
          </p:cNvPr>
          <p:cNvSpPr txBox="1"/>
          <p:nvPr/>
        </p:nvSpPr>
        <p:spPr>
          <a:xfrm>
            <a:off x="5649627" y="1663637"/>
            <a:ext cx="1046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해결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76C8B82-BF91-4C59-A40D-B0FEB76FDDBD}"/>
              </a:ext>
            </a:extLst>
          </p:cNvPr>
          <p:cNvSpPr txBox="1"/>
          <p:nvPr/>
        </p:nvSpPr>
        <p:spPr>
          <a:xfrm>
            <a:off x="4420267" y="4788818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개발의도와 맞지 않음</a:t>
            </a: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5CC4B117-D0E3-4944-B170-5796CB712DA2}"/>
              </a:ext>
            </a:extLst>
          </p:cNvPr>
          <p:cNvCxnSpPr>
            <a:stCxn id="27" idx="2"/>
            <a:endCxn id="28" idx="0"/>
          </p:cNvCxnSpPr>
          <p:nvPr/>
        </p:nvCxnSpPr>
        <p:spPr>
          <a:xfrm rot="10800000" flipV="1">
            <a:off x="6172867" y="3429000"/>
            <a:ext cx="1702768" cy="1359818"/>
          </a:xfrm>
          <a:prstGeom prst="bentConnector2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0A1DC3CA-43BA-4C69-BFB3-166C7E7C3905}"/>
              </a:ext>
            </a:extLst>
          </p:cNvPr>
          <p:cNvCxnSpPr>
            <a:stCxn id="21" idx="6"/>
            <a:endCxn id="3" idx="2"/>
          </p:cNvCxnSpPr>
          <p:nvPr/>
        </p:nvCxnSpPr>
        <p:spPr>
          <a:xfrm flipV="1">
            <a:off x="4316365" y="2309968"/>
            <a:ext cx="1856502" cy="1119032"/>
          </a:xfrm>
          <a:prstGeom prst="bentConnector2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7538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3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45327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0" y="316603"/>
            <a:ext cx="9845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한계 및 보완 방안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나머지 부분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6355637" y="456679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sz="1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A6A3BC49-1A4E-4638-B8AB-C6623C04FBA5}"/>
              </a:ext>
            </a:extLst>
          </p:cNvPr>
          <p:cNvSpPr/>
          <p:nvPr/>
        </p:nvSpPr>
        <p:spPr>
          <a:xfrm>
            <a:off x="2279020" y="1534332"/>
            <a:ext cx="2542671" cy="1413170"/>
          </a:xfrm>
          <a:prstGeom prst="roundRect">
            <a:avLst/>
          </a:prstGeom>
          <a:noFill/>
          <a:ln w="76200">
            <a:solidFill>
              <a:srgbClr val="FF0000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BANK BUTTON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16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CLICK &amp; NONCLICKCOLOR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16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변경 불가</a:t>
            </a:r>
            <a:endParaRPr lang="en-US" altLang="ko-KR" sz="1600" b="1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5EE4243E-E057-4600-9614-886C75E2E474}"/>
              </a:ext>
            </a:extLst>
          </p:cNvPr>
          <p:cNvSpPr/>
          <p:nvPr/>
        </p:nvSpPr>
        <p:spPr>
          <a:xfrm>
            <a:off x="2279021" y="4652350"/>
            <a:ext cx="2542671" cy="1413170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API 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이용 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X</a:t>
            </a:r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7A3640F3-D557-4208-B10D-1BD6EB4FA125}"/>
              </a:ext>
            </a:extLst>
          </p:cNvPr>
          <p:cNvSpPr/>
          <p:nvPr/>
        </p:nvSpPr>
        <p:spPr>
          <a:xfrm>
            <a:off x="7370311" y="1534332"/>
            <a:ext cx="2542671" cy="1413170"/>
          </a:xfrm>
          <a:prstGeom prst="roundRect">
            <a:avLst/>
          </a:prstGeom>
          <a:noFill/>
          <a:ln w="76200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PLAY BUTTON : CHECK</a:t>
            </a:r>
          </a:p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미구현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4285F1D1-FD80-4F08-9829-AC04621BE892}"/>
              </a:ext>
            </a:extLst>
          </p:cNvPr>
          <p:cNvSpPr/>
          <p:nvPr/>
        </p:nvSpPr>
        <p:spPr>
          <a:xfrm>
            <a:off x="7370308" y="4652350"/>
            <a:ext cx="2542671" cy="1413170"/>
          </a:xfrm>
          <a:prstGeom prst="roundRect">
            <a:avLst/>
          </a:prstGeom>
          <a:noFill/>
          <a:ln w="7620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eaLnBrk="0" fontAlgn="base" latinLnBrk="0" hangingPunct="0">
              <a:spcBef>
                <a:spcPct val="0"/>
              </a:spcBef>
              <a:spcAft>
                <a:spcPct val="0"/>
              </a:spcAft>
            </a:pPr>
            <a:r>
              <a:rPr lang="ko-KR" altLang="en-US" sz="2000" b="1" dirty="0" err="1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틱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노이즈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(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잡음</a:t>
            </a:r>
            <a:r>
              <a:rPr lang="en-US" altLang="ko-KR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) </a:t>
            </a:r>
            <a:r>
              <a:rPr lang="ko-KR" altLang="en-US" sz="2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발생</a:t>
            </a:r>
            <a:endParaRPr lang="en-US" altLang="ko-KR" sz="2000" b="1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75502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337226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0" y="316603"/>
            <a:ext cx="9845639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질문 타임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3124757" y="439713"/>
            <a:ext cx="133722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sz="16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sz="1600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FF00C8-EF16-418F-8F95-0DD2EFDF51AD}"/>
              </a:ext>
            </a:extLst>
          </p:cNvPr>
          <p:cNvSpPr txBox="1"/>
          <p:nvPr/>
        </p:nvSpPr>
        <p:spPr>
          <a:xfrm>
            <a:off x="2743200" y="1536174"/>
            <a:ext cx="736600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Q &amp; A</a:t>
            </a:r>
            <a:endParaRPr lang="ko-KR" altLang="en-US" sz="24000" b="1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0898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FF00C8-EF16-418F-8F95-0DD2EFDF51AD}"/>
              </a:ext>
            </a:extLst>
          </p:cNvPr>
          <p:cNvSpPr txBox="1"/>
          <p:nvPr/>
        </p:nvSpPr>
        <p:spPr>
          <a:xfrm>
            <a:off x="0" y="1687354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5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THANK YOU</a:t>
            </a:r>
          </a:p>
          <a:p>
            <a:pPr algn="ctr"/>
            <a:r>
              <a:rPr lang="ko-KR" altLang="en-US" sz="80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sz="80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sz="80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sz="8000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sz="8000" dirty="0">
              <a:solidFill>
                <a:schemeClr val="bg2">
                  <a:lumMod val="90000"/>
                </a:schemeClr>
              </a:solidFill>
            </a:endParaRPr>
          </a:p>
          <a:p>
            <a:pPr algn="ctr"/>
            <a:r>
              <a:rPr lang="en-US" altLang="ko-KR" sz="10000" b="1" dirty="0">
                <a:solidFill>
                  <a:schemeClr val="accent3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endParaRPr lang="ko-KR" altLang="en-US" sz="10000" b="1" dirty="0">
              <a:solidFill>
                <a:schemeClr val="accent3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638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[영상] Introduction of LaunchPad">
            <a:hlinkClick r:id="" action="ppaction://media"/>
            <a:extLst>
              <a:ext uri="{FF2B5EF4-FFF2-40B4-BE49-F238E27FC236}">
                <a16:creationId xmlns:a16="http://schemas.microsoft.com/office/drawing/2014/main" id="{F8F5C388-AEFC-4702-BAAA-1B412B61542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80565" y="1196975"/>
            <a:ext cx="9430870" cy="5304864"/>
          </a:xfrm>
          <a:prstGeom prst="roundRect">
            <a:avLst/>
          </a:prstGeom>
          <a:ln>
            <a:noFill/>
          </a:ln>
          <a:effectLst>
            <a:softEdge rad="635000"/>
          </a:effectLst>
        </p:spPr>
      </p:pic>
      <p:sp>
        <p:nvSpPr>
          <p:cNvPr id="10" name="제목 1">
            <a:extLst>
              <a:ext uri="{FF2B5EF4-FFF2-40B4-BE49-F238E27FC236}">
                <a16:creationId xmlns:a16="http://schemas.microsoft.com/office/drawing/2014/main" id="{D1439391-D4C6-4776-A6B9-9B06BEDA19E4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28166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301309-40BF-4290-947E-D79965C1D85A}"/>
              </a:ext>
            </a:extLst>
          </p:cNvPr>
          <p:cNvSpPr/>
          <p:nvPr/>
        </p:nvSpPr>
        <p:spPr>
          <a:xfrm>
            <a:off x="1299880" y="248439"/>
            <a:ext cx="7306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런치패드란 무엇인가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36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69527E-143A-480D-84E3-3E3808B5AA57}"/>
              </a:ext>
            </a:extLst>
          </p:cNvPr>
          <p:cNvSpPr/>
          <p:nvPr/>
        </p:nvSpPr>
        <p:spPr>
          <a:xfrm>
            <a:off x="8398672" y="386938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450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97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1">
            <a:extLst>
              <a:ext uri="{FF2B5EF4-FFF2-40B4-BE49-F238E27FC236}">
                <a16:creationId xmlns:a16="http://schemas.microsoft.com/office/drawing/2014/main" id="{D1439391-D4C6-4776-A6B9-9B06BEDA19E4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80616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301309-40BF-4290-947E-D79965C1D85A}"/>
              </a:ext>
            </a:extLst>
          </p:cNvPr>
          <p:cNvSpPr/>
          <p:nvPr/>
        </p:nvSpPr>
        <p:spPr>
          <a:xfrm>
            <a:off x="1299880" y="248439"/>
            <a:ext cx="7306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</a:t>
            </a:r>
            <a:r>
              <a:rPr lang="ko-KR" altLang="en-US" sz="36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런치패드란 무엇인가</a:t>
            </a:r>
            <a:r>
              <a:rPr lang="en-US" altLang="ko-KR" sz="36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36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F69527E-143A-480D-84E3-3E3808B5AA57}"/>
              </a:ext>
            </a:extLst>
          </p:cNvPr>
          <p:cNvSpPr/>
          <p:nvPr/>
        </p:nvSpPr>
        <p:spPr>
          <a:xfrm>
            <a:off x="8398672" y="386938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A6085F00-257F-409A-9A14-2D7C0E669021}"/>
              </a:ext>
            </a:extLst>
          </p:cNvPr>
          <p:cNvSpPr>
            <a:spLocks/>
          </p:cNvSpPr>
          <p:nvPr/>
        </p:nvSpPr>
        <p:spPr>
          <a:xfrm>
            <a:off x="1541929" y="1986803"/>
            <a:ext cx="2774436" cy="2884394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MIDI</a:t>
            </a:r>
          </a:p>
          <a:p>
            <a:pPr algn="ctr"/>
            <a:endParaRPr lang="en-US" altLang="ko-KR" sz="2800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  <a:p>
            <a:pPr algn="ctr"/>
            <a:r>
              <a:rPr lang="en-US" altLang="ko-KR" sz="28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SEQUENCING</a:t>
            </a:r>
            <a:endParaRPr lang="ko-KR" altLang="en-US" sz="2800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E758C7EA-5B2D-44CD-8DC1-387863A7F58E}"/>
              </a:ext>
            </a:extLst>
          </p:cNvPr>
          <p:cNvSpPr>
            <a:spLocks/>
          </p:cNvSpPr>
          <p:nvPr/>
        </p:nvSpPr>
        <p:spPr>
          <a:xfrm>
            <a:off x="7875635" y="1986803"/>
            <a:ext cx="2774436" cy="2884394"/>
          </a:xfrm>
          <a:prstGeom prst="ellipse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PERFORMANCE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86A669-01F8-4642-8BC3-47BED7EDA21F}"/>
              </a:ext>
            </a:extLst>
          </p:cNvPr>
          <p:cNvSpPr txBox="1"/>
          <p:nvPr/>
        </p:nvSpPr>
        <p:spPr>
          <a:xfrm>
            <a:off x="4807323" y="2967335"/>
            <a:ext cx="25773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400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사용 목적</a:t>
            </a:r>
          </a:p>
        </p:txBody>
      </p:sp>
    </p:spTree>
    <p:extLst>
      <p:ext uri="{BB962C8B-B14F-4D97-AF65-F5344CB8AC3E}">
        <p14:creationId xmlns:p14="http://schemas.microsoft.com/office/powerpoint/2010/main" val="4198425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0" presetClass="emp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9" grpId="1" animBg="1"/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F773DBF-1B0B-49DE-BE92-ED623F1952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5856" r="496" b="1550"/>
          <a:stretch/>
        </p:blipFill>
        <p:spPr>
          <a:xfrm>
            <a:off x="519921" y="1054056"/>
            <a:ext cx="6934200" cy="2935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91F53C4-DD5C-4245-820A-D645BFE6D11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9471" y="3213591"/>
            <a:ext cx="3322608" cy="334547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제목 1">
            <a:extLst>
              <a:ext uri="{FF2B5EF4-FFF2-40B4-BE49-F238E27FC236}">
                <a16:creationId xmlns:a16="http://schemas.microsoft.com/office/drawing/2014/main" id="{F04EF404-C34B-4764-BD82-6103895B9108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66968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289B5CE-5962-4097-8A73-FF1E373B6696}"/>
              </a:ext>
            </a:extLst>
          </p:cNvPr>
          <p:cNvSpPr/>
          <p:nvPr/>
        </p:nvSpPr>
        <p:spPr>
          <a:xfrm>
            <a:off x="1299880" y="316603"/>
            <a:ext cx="1011219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‘Keyboard </a:t>
            </a:r>
            <a:r>
              <a:rPr lang="en-US" altLang="ko-KR" sz="32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는 무엇인가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?</a:t>
            </a:r>
            <a:endParaRPr lang="ko-KR" altLang="en-US" sz="3200" b="1" dirty="0">
              <a:solidFill>
                <a:schemeClr val="bg2">
                  <a:lumMod val="5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C35A777B-684C-4F11-8D13-DB2FA3DD732A}"/>
              </a:ext>
            </a:extLst>
          </p:cNvPr>
          <p:cNvSpPr/>
          <p:nvPr/>
        </p:nvSpPr>
        <p:spPr>
          <a:xfrm>
            <a:off x="9900119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057BC14-6CE3-4B01-9440-532EA5FB71F2}"/>
              </a:ext>
            </a:extLst>
          </p:cNvPr>
          <p:cNvSpPr/>
          <p:nvPr/>
        </p:nvSpPr>
        <p:spPr>
          <a:xfrm>
            <a:off x="6096000" y="2077290"/>
            <a:ext cx="430306" cy="448236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F1775162-A373-4486-955A-D9852F6274DE}"/>
              </a:ext>
            </a:extLst>
          </p:cNvPr>
          <p:cNvSpPr/>
          <p:nvPr/>
        </p:nvSpPr>
        <p:spPr>
          <a:xfrm>
            <a:off x="5168185" y="2077290"/>
            <a:ext cx="430306" cy="448236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03246595-E219-4D6A-B166-DBC9D631801D}"/>
              </a:ext>
            </a:extLst>
          </p:cNvPr>
          <p:cNvSpPr/>
          <p:nvPr/>
        </p:nvSpPr>
        <p:spPr>
          <a:xfrm>
            <a:off x="5665694" y="2597518"/>
            <a:ext cx="430306" cy="448236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987B2A2-1DD3-4443-88FB-99A6CCAAFB6E}"/>
              </a:ext>
            </a:extLst>
          </p:cNvPr>
          <p:cNvSpPr/>
          <p:nvPr/>
        </p:nvSpPr>
        <p:spPr>
          <a:xfrm>
            <a:off x="8570258" y="3429000"/>
            <a:ext cx="367553" cy="398929"/>
          </a:xfrm>
          <a:prstGeom prst="roundRect">
            <a:avLst/>
          </a:prstGeom>
          <a:noFill/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BB92EFA1-F383-4B5B-A22D-A002ED27FC25}"/>
              </a:ext>
            </a:extLst>
          </p:cNvPr>
          <p:cNvCxnSpPr>
            <a:cxnSpLocks/>
            <a:stCxn id="17" idx="2"/>
            <a:endCxn id="40" idx="0"/>
          </p:cNvCxnSpPr>
          <p:nvPr/>
        </p:nvCxnSpPr>
        <p:spPr>
          <a:xfrm>
            <a:off x="5880847" y="3045754"/>
            <a:ext cx="0" cy="1638299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302D3AF9-CD76-4CF1-91AB-9F3F7DC8D89F}"/>
              </a:ext>
            </a:extLst>
          </p:cNvPr>
          <p:cNvCxnSpPr>
            <a:cxnSpLocks/>
          </p:cNvCxnSpPr>
          <p:nvPr/>
        </p:nvCxnSpPr>
        <p:spPr>
          <a:xfrm>
            <a:off x="5383338" y="2525526"/>
            <a:ext cx="0" cy="214059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FC5759C9-D5FE-448B-8610-97D432793656}"/>
              </a:ext>
            </a:extLst>
          </p:cNvPr>
          <p:cNvCxnSpPr>
            <a:cxnSpLocks/>
          </p:cNvCxnSpPr>
          <p:nvPr/>
        </p:nvCxnSpPr>
        <p:spPr>
          <a:xfrm>
            <a:off x="6311153" y="2525526"/>
            <a:ext cx="0" cy="2140597"/>
          </a:xfrm>
          <a:prstGeom prst="line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C870E80B-7AAF-4DE4-B0FF-B963F2366B30}"/>
              </a:ext>
            </a:extLst>
          </p:cNvPr>
          <p:cNvCxnSpPr>
            <a:cxnSpLocks/>
            <a:stCxn id="19" idx="1"/>
          </p:cNvCxnSpPr>
          <p:nvPr/>
        </p:nvCxnSpPr>
        <p:spPr>
          <a:xfrm rot="10800000" flipV="1">
            <a:off x="7023816" y="3628465"/>
            <a:ext cx="1546442" cy="1436594"/>
          </a:xfrm>
          <a:prstGeom prst="bentConnector3">
            <a:avLst/>
          </a:prstGeom>
          <a:ln w="38100">
            <a:solidFill>
              <a:schemeClr val="accent6">
                <a:lumMod val="60000"/>
                <a:lumOff val="4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9EB0C9F2-152E-4442-B213-9FF5F5F061B8}"/>
              </a:ext>
            </a:extLst>
          </p:cNvPr>
          <p:cNvSpPr/>
          <p:nvPr/>
        </p:nvSpPr>
        <p:spPr>
          <a:xfrm>
            <a:off x="4796120" y="4684053"/>
            <a:ext cx="2169454" cy="1472454"/>
          </a:xfrm>
          <a:prstGeom prst="roundRect">
            <a:avLst/>
          </a:prstGeom>
          <a:noFill/>
          <a:ln w="76200"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600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같은 기능</a:t>
            </a:r>
          </a:p>
        </p:txBody>
      </p:sp>
    </p:spTree>
    <p:extLst>
      <p:ext uri="{BB962C8B-B14F-4D97-AF65-F5344CB8AC3E}">
        <p14:creationId xmlns:p14="http://schemas.microsoft.com/office/powerpoint/2010/main" val="93806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[영상] Intro">
            <a:hlinkClick r:id="" action="ppaction://media"/>
            <a:extLst>
              <a:ext uri="{FF2B5EF4-FFF2-40B4-BE49-F238E27FC236}">
                <a16:creationId xmlns:a16="http://schemas.microsoft.com/office/drawing/2014/main" id="{54976DA0-7769-4371-AE32-AD7B2AB7AC6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4594" b="10268"/>
          <a:stretch/>
        </p:blipFill>
        <p:spPr>
          <a:xfrm>
            <a:off x="422462" y="1040278"/>
            <a:ext cx="11347076" cy="4795746"/>
          </a:xfrm>
          <a:prstGeom prst="roundRect">
            <a:avLst/>
          </a:prstGeom>
          <a:ln>
            <a:noFill/>
          </a:ln>
          <a:effectLst>
            <a:reflection stA="15000" dist="127000" dir="5400000" sy="-100000" algn="bl" rotWithShape="0"/>
            <a:softEdge rad="112500"/>
          </a:effectLst>
        </p:spPr>
      </p:pic>
      <p:sp>
        <p:nvSpPr>
          <p:cNvPr id="4" name="제목 1">
            <a:extLst>
              <a:ext uri="{FF2B5EF4-FFF2-40B4-BE49-F238E27FC236}">
                <a16:creationId xmlns:a16="http://schemas.microsoft.com/office/drawing/2014/main" id="{34643B2D-98EB-4DDA-9315-01FE1BA1E46A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66968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53F896C-C3C9-47E6-97D1-60D1A67063CA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‘Keyboard </a:t>
            </a:r>
            <a:r>
              <a:rPr lang="en-US" altLang="ko-KR" sz="32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Intro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영상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1CA6FF8-023B-437F-8E4A-2A81EBEFFE3F}"/>
              </a:ext>
            </a:extLst>
          </p:cNvPr>
          <p:cNvSpPr/>
          <p:nvPr/>
        </p:nvSpPr>
        <p:spPr>
          <a:xfrm>
            <a:off x="9658072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929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35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A90D929-C91F-48A2-8A93-429F3892D2B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6704" r="496" b="1550"/>
          <a:stretch/>
        </p:blipFill>
        <p:spPr>
          <a:xfrm>
            <a:off x="726138" y="2700572"/>
            <a:ext cx="6934200" cy="290848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4A7A65D-564C-45C8-AFA1-64B16AD1AEC8}"/>
              </a:ext>
            </a:extLst>
          </p:cNvPr>
          <p:cNvPicPr/>
          <p:nvPr/>
        </p:nvPicPr>
        <p:blipFill>
          <a:blip r:embed="rId3">
            <a:alphaModFix amt="5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6333">
                        <a14:foregroundMark x1="41667" y1="46333" x2="40667" y2="45667"/>
                        <a14:foregroundMark x1="42667" y1="47333" x2="42667" y2="47333"/>
                        <a14:foregroundMark x1="43333" y1="48333" x2="43333" y2="48333"/>
                        <a14:foregroundMark x1="45333" y1="48333" x2="45333" y2="48333"/>
                        <a14:foregroundMark x1="46000" y1="48333" x2="46000" y2="48333"/>
                        <a14:foregroundMark x1="46333" y1="48333" x2="46333" y2="48333"/>
                        <a14:foregroundMark x1="47333" y1="47333" x2="47333" y2="47333"/>
                        <a14:foregroundMark x1="48000" y1="46667" x2="48000" y2="46667"/>
                        <a14:foregroundMark x1="49000" y1="46333" x2="49000" y2="46333"/>
                        <a14:foregroundMark x1="49333" y1="46333" x2="49333" y2="46333"/>
                        <a14:foregroundMark x1="51000" y1="46333" x2="51000" y2="46333"/>
                        <a14:foregroundMark x1="52000" y1="47333" x2="52000" y2="47333"/>
                        <a14:foregroundMark x1="52667" y1="50667" x2="52667" y2="50667"/>
                        <a14:foregroundMark x1="53000" y1="52333" x2="53000" y2="52333"/>
                        <a14:foregroundMark x1="53000" y1="55333" x2="53000" y2="55333"/>
                        <a14:foregroundMark x1="51667" y1="56333" x2="51667" y2="56333"/>
                        <a14:foregroundMark x1="49000" y1="56333" x2="49000" y2="56333"/>
                        <a14:foregroundMark x1="46333" y1="55000" x2="46333" y2="55000"/>
                        <a14:foregroundMark x1="45333" y1="54000" x2="45333" y2="54000"/>
                        <a14:foregroundMark x1="45000" y1="53000" x2="45000" y2="53000"/>
                        <a14:foregroundMark x1="44333" y1="51667" x2="44333" y2="51667"/>
                        <a14:foregroundMark x1="44333" y1="50667" x2="44333" y2="50667"/>
                        <a14:foregroundMark x1="44333" y1="50333" x2="44333" y2="50333"/>
                        <a14:foregroundMark x1="44333" y1="50333" x2="44333" y2="50333"/>
                        <a14:foregroundMark x1="44000" y1="50333" x2="44000" y2="50333"/>
                        <a14:foregroundMark x1="44000" y1="50333" x2="45333" y2="50333"/>
                        <a14:foregroundMark x1="47333" y1="49333" x2="47333" y2="49333"/>
                        <a14:foregroundMark x1="48333" y1="48667" x2="50000" y2="48667"/>
                        <a14:foregroundMark x1="51000" y1="48667" x2="51000" y2="48667"/>
                        <a14:foregroundMark x1="51667" y1="48667" x2="51667" y2="48667"/>
                        <a14:foregroundMark x1="51667" y1="48667" x2="51667" y2="48667"/>
                        <a14:foregroundMark x1="51667" y1="51667" x2="51667" y2="51667"/>
                        <a14:foregroundMark x1="51667" y1="51667" x2="51667" y2="51667"/>
                        <a14:foregroundMark x1="51667" y1="51333" x2="51667" y2="51333"/>
                        <a14:foregroundMark x1="51667" y1="50333" x2="51667" y2="50333"/>
                        <a14:foregroundMark x1="49000" y1="49333" x2="49000" y2="49333"/>
                        <a14:foregroundMark x1="45333" y1="49667" x2="45333" y2="49667"/>
                        <a14:foregroundMark x1="44000" y1="50667" x2="44000" y2="50667"/>
                        <a14:foregroundMark x1="43333" y1="51333" x2="43333" y2="51333"/>
                        <a14:foregroundMark x1="43333" y1="51333" x2="43333" y2="51333"/>
                        <a14:foregroundMark x1="42667" y1="51333" x2="42667" y2="51333"/>
                        <a14:foregroundMark x1="42333" y1="50667" x2="42333" y2="50667"/>
                        <a14:foregroundMark x1="42333" y1="49333" x2="42333" y2="49333"/>
                        <a14:foregroundMark x1="42333" y1="48333" x2="42333" y2="48333"/>
                        <a14:foregroundMark x1="42667" y1="47333" x2="42667" y2="47333"/>
                        <a14:foregroundMark x1="43333" y1="48333" x2="43333" y2="48333"/>
                        <a14:foregroundMark x1="43333" y1="50667" x2="43333" y2="50667"/>
                        <a14:foregroundMark x1="44000" y1="51667" x2="44000" y2="51667"/>
                        <a14:foregroundMark x1="45000" y1="52333" x2="45000" y2="52333"/>
                        <a14:foregroundMark x1="47000" y1="53000" x2="47000" y2="53000"/>
                        <a14:foregroundMark x1="46333" y1="55000" x2="45000" y2="55000"/>
                        <a14:foregroundMark x1="44333" y1="55000" x2="44333" y2="55000"/>
                        <a14:foregroundMark x1="44000" y1="54000" x2="44000" y2="52333"/>
                        <a14:foregroundMark x1="66000" y1="13667" x2="66000" y2="13667"/>
                        <a14:foregroundMark x1="66000" y1="13667" x2="66000" y2="13667"/>
                        <a14:foregroundMark x1="66000" y1="15000" x2="66000" y2="15000"/>
                        <a14:foregroundMark x1="67000" y1="15333" x2="67000" y2="15333"/>
                        <a14:foregroundMark x1="69000" y1="16000" x2="69000" y2="16000"/>
                        <a14:foregroundMark x1="70667" y1="16333" x2="70667" y2="16333"/>
                        <a14:foregroundMark x1="72000" y1="16333" x2="72000" y2="16333"/>
                        <a14:foregroundMark x1="74000" y1="16333" x2="75667" y2="16333"/>
                        <a14:foregroundMark x1="76667" y1="16333" x2="79333" y2="16333"/>
                        <a14:foregroundMark x1="83000" y1="16333" x2="84333" y2="16333"/>
                        <a14:foregroundMark x1="87000" y1="16333" x2="87000" y2="16333"/>
                        <a14:foregroundMark x1="88667" y1="16000" x2="88667" y2="16000"/>
                        <a14:foregroundMark x1="96333" y1="15333" x2="96333" y2="15333"/>
                        <a14:foregroundMark x1="93667" y1="15000" x2="93667" y2="15000"/>
                        <a14:foregroundMark x1="92000" y1="16333" x2="92000" y2="16333"/>
                        <a14:foregroundMark x1="92000" y1="16333" x2="92000" y2="16333"/>
                        <a14:foregroundMark x1="92000" y1="15000" x2="92000" y2="15000"/>
                        <a14:foregroundMark x1="91000" y1="13333" x2="89667" y2="13333"/>
                        <a14:foregroundMark x1="89000" y1="13333" x2="89000" y2="13333"/>
                        <a14:foregroundMark x1="87000" y1="13333" x2="85333" y2="13333"/>
                        <a14:foregroundMark x1="83000" y1="13333" x2="81333" y2="13333"/>
                        <a14:foregroundMark x1="79667" y1="13333" x2="79667" y2="13333"/>
                        <a14:foregroundMark x1="76667" y1="14333" x2="76667" y2="14333"/>
                        <a14:foregroundMark x1="74667" y1="14333" x2="73000" y2="14333"/>
                        <a14:foregroundMark x1="72000" y1="14333" x2="72000" y2="14333"/>
                        <a14:foregroundMark x1="71000" y1="14333" x2="71000" y2="14333"/>
                        <a14:foregroundMark x1="69000" y1="14333" x2="69000" y2="14333"/>
                        <a14:foregroundMark x1="68000" y1="13667" x2="68000" y2="13667"/>
                        <a14:foregroundMark x1="68000" y1="12667" x2="68000" y2="12667"/>
                        <a14:foregroundMark x1="79667" y1="13667" x2="82000" y2="15000"/>
                        <a14:foregroundMark x1="84000" y1="17000" x2="84000" y2="17000"/>
                        <a14:foregroundMark x1="85000" y1="17333" x2="85000" y2="17333"/>
                        <a14:foregroundMark x1="90667" y1="17333" x2="90667" y2="17333"/>
                        <a14:foregroundMark x1="91000" y1="17333" x2="91000" y2="17333"/>
                        <a14:foregroundMark x1="91667" y1="17333" x2="91667" y2="17333"/>
                        <a14:foregroundMark x1="92667" y1="17333" x2="92667" y2="17333"/>
                        <a14:foregroundMark x1="93667" y1="16333" x2="93667" y2="16333"/>
                        <a14:foregroundMark x1="94333" y1="15333" x2="94333" y2="15333"/>
                        <a14:foregroundMark x1="95333" y1="14333" x2="95333" y2="14333"/>
                        <a14:foregroundMark x1="95333" y1="14333" x2="94333" y2="16000"/>
                        <a14:foregroundMark x1="93000" y1="17333" x2="93000" y2="17333"/>
                        <a14:foregroundMark x1="92000" y1="18333" x2="92000" y2="18333"/>
                        <a14:foregroundMark x1="91667" y1="19000" x2="90000" y2="19000"/>
                        <a14:foregroundMark x1="90000" y1="19000" x2="90000" y2="19000"/>
                        <a14:foregroundMark x1="90000" y1="19000" x2="90000" y2="19000"/>
                        <a14:foregroundMark x1="90667" y1="19000" x2="90667" y2="19000"/>
                        <a14:foregroundMark x1="92667" y1="19000" x2="92667" y2="19000"/>
                        <a14:foregroundMark x1="93667" y1="19000" x2="93667" y2="19000"/>
                        <a14:foregroundMark x1="93667" y1="19000" x2="93667" y2="19000"/>
                        <a14:foregroundMark x1="93667" y1="18333" x2="93667" y2="18333"/>
                        <a14:foregroundMark x1="93667" y1="17000" x2="93667" y2="17000"/>
                        <a14:foregroundMark x1="93667" y1="15000" x2="93667" y2="15000"/>
                        <a14:foregroundMark x1="92000" y1="13333" x2="92000" y2="13333"/>
                        <a14:foregroundMark x1="91000" y1="12667" x2="91000" y2="12667"/>
                        <a14:foregroundMark x1="89667" y1="12667" x2="88000" y2="12667"/>
                        <a14:foregroundMark x1="87000" y1="12667" x2="87000" y2="12667"/>
                        <a14:foregroundMark x1="84333" y1="12667" x2="84333" y2="12667"/>
                        <a14:foregroundMark x1="82000" y1="12667" x2="82000" y2="12667"/>
                        <a14:foregroundMark x1="78667" y1="12667" x2="77333" y2="12333"/>
                        <a14:foregroundMark x1="76333" y1="12333" x2="74667" y2="12333"/>
                        <a14:foregroundMark x1="73000" y1="12333" x2="71667" y2="12333"/>
                        <a14:foregroundMark x1="69667" y1="12333" x2="69667" y2="12333"/>
                        <a14:foregroundMark x1="68000" y1="12333" x2="68000" y2="12333"/>
                        <a14:foregroundMark x1="66000" y1="12333" x2="65000" y2="14333"/>
                        <a14:foregroundMark x1="65000" y1="16000" x2="65000" y2="16000"/>
                        <a14:foregroundMark x1="66333" y1="17000" x2="68000" y2="17000"/>
                        <a14:foregroundMark x1="69000" y1="17000" x2="69000" y2="17000"/>
                        <a14:foregroundMark x1="71667" y1="17000" x2="71667" y2="17000"/>
                        <a14:foregroundMark x1="73000" y1="17000" x2="73000" y2="17000"/>
                        <a14:foregroundMark x1="75333" y1="17000" x2="75333" y2="17000"/>
                        <a14:foregroundMark x1="75333" y1="18000" x2="73667" y2="18333"/>
                        <a14:foregroundMark x1="72000" y1="19333" x2="70000" y2="19333"/>
                        <a14:foregroundMark x1="68000" y1="19333" x2="68000" y2="19333"/>
                        <a14:foregroundMark x1="68000" y1="19333" x2="68000" y2="19333"/>
                        <a14:foregroundMark x1="70000" y1="19333" x2="71667" y2="19333"/>
                        <a14:foregroundMark x1="74000" y1="19333" x2="75667" y2="19000"/>
                        <a14:foregroundMark x1="77667" y1="19000" x2="77667" y2="19000"/>
                        <a14:foregroundMark x1="79667" y1="18333" x2="79667" y2="18333"/>
                        <a14:foregroundMark x1="81333" y1="18333" x2="81333" y2="18333"/>
                        <a14:foregroundMark x1="84333" y1="17333" x2="84333" y2="17333"/>
                        <a14:foregroundMark x1="85333" y1="17333" x2="85333" y2="17333"/>
                        <a14:foregroundMark x1="84000" y1="17333" x2="84000" y2="17333"/>
                        <a14:foregroundMark x1="85333" y1="17333" x2="85333" y2="17333"/>
                        <a14:foregroundMark x1="86000" y1="17000" x2="86333" y2="15333"/>
                        <a14:foregroundMark x1="86333" y1="13333" x2="86333" y2="13333"/>
                        <a14:foregroundMark x1="86000" y1="11667" x2="86000" y2="11667"/>
                        <a14:foregroundMark x1="87000" y1="11333" x2="87000" y2="11333"/>
                        <a14:foregroundMark x1="88000" y1="11333" x2="88000" y2="11333"/>
                        <a14:foregroundMark x1="89000" y1="11333" x2="89000" y2="11333"/>
                        <a14:foregroundMark x1="89667" y1="11333" x2="89667" y2="11333"/>
                        <a14:foregroundMark x1="90000" y1="11333" x2="90000" y2="11333"/>
                        <a14:foregroundMark x1="91000" y1="11333" x2="91000" y2="11333"/>
                        <a14:foregroundMark x1="92000" y1="11333" x2="92000" y2="11333"/>
                        <a14:foregroundMark x1="93667" y1="11667" x2="93667" y2="11667"/>
                        <a14:foregroundMark x1="93667" y1="11667" x2="93667" y2="11667"/>
                        <a14:foregroundMark x1="93667" y1="12667" x2="93667" y2="12667"/>
                        <a14:foregroundMark x1="93667" y1="12667" x2="93667" y2="12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1909" y="2874628"/>
            <a:ext cx="2566818" cy="2560376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제목 1">
            <a:extLst>
              <a:ext uri="{FF2B5EF4-FFF2-40B4-BE49-F238E27FC236}">
                <a16:creationId xmlns:a16="http://schemas.microsoft.com/office/drawing/2014/main" id="{8102E4A7-C27C-4860-97B8-B5A1C5037531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71452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B438203-7502-4A7B-85D4-ABEB5DCAABBF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‘Keyboard </a:t>
            </a:r>
            <a:r>
              <a:rPr lang="en-US" altLang="ko-KR" sz="32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디자인 설명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2E171E1-93E9-4BE2-822D-D986A6EB7EA9}"/>
              </a:ext>
            </a:extLst>
          </p:cNvPr>
          <p:cNvSpPr/>
          <p:nvPr/>
        </p:nvSpPr>
        <p:spPr>
          <a:xfrm>
            <a:off x="9690568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D1C066-5ADF-413C-8301-28B030C7762E}"/>
              </a:ext>
            </a:extLst>
          </p:cNvPr>
          <p:cNvSpPr txBox="1"/>
          <p:nvPr/>
        </p:nvSpPr>
        <p:spPr>
          <a:xfrm>
            <a:off x="2460231" y="1758417"/>
            <a:ext cx="346601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레이아웃 디자인</a:t>
            </a:r>
            <a:r>
              <a:rPr lang="en-US" altLang="ko-KR" sz="40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4000" b="1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5C1BB7D-4B83-4172-A4AC-8DD82A272C5A}"/>
              </a:ext>
            </a:extLst>
          </p:cNvPr>
          <p:cNvSpPr txBox="1"/>
          <p:nvPr/>
        </p:nvSpPr>
        <p:spPr>
          <a:xfrm>
            <a:off x="8093914" y="1758417"/>
            <a:ext cx="346280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40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버튼컬러 디자인</a:t>
            </a:r>
            <a:r>
              <a:rPr lang="en-US" altLang="ko-KR" sz="40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</a:t>
            </a:r>
            <a:endParaRPr lang="ko-KR" altLang="en-US" sz="4000" b="1" dirty="0">
              <a:solidFill>
                <a:schemeClr val="bg2">
                  <a:lumMod val="75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68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2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6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7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8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1">
            <a:extLst>
              <a:ext uri="{FF2B5EF4-FFF2-40B4-BE49-F238E27FC236}">
                <a16:creationId xmlns:a16="http://schemas.microsoft.com/office/drawing/2014/main" id="{0D469FEF-D1C1-4936-96DB-2DEA78C6C97B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71452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4F38153-9C6F-4CBE-A93A-B52EB5713DAA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‘Keyboard </a:t>
            </a:r>
            <a:r>
              <a:rPr lang="en-US" altLang="ko-KR" sz="32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기능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7A4EA24-04A3-46BF-8C66-EA08CD21B8A4}"/>
              </a:ext>
            </a:extLst>
          </p:cNvPr>
          <p:cNvSpPr/>
          <p:nvPr/>
        </p:nvSpPr>
        <p:spPr>
          <a:xfrm>
            <a:off x="9475415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5A18FD6-27C3-4E06-850E-B89AF052152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" t="5856" r="496" b="1550"/>
          <a:stretch/>
        </p:blipFill>
        <p:spPr>
          <a:xfrm>
            <a:off x="322697" y="1134739"/>
            <a:ext cx="6934200" cy="293538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84B0A1A-E194-4C57-B7BD-CBD00C43FA3C}"/>
              </a:ext>
            </a:extLst>
          </p:cNvPr>
          <p:cNvSpPr/>
          <p:nvPr/>
        </p:nvSpPr>
        <p:spPr>
          <a:xfrm>
            <a:off x="322697" y="1658472"/>
            <a:ext cx="6934200" cy="1882588"/>
          </a:xfrm>
          <a:prstGeom prst="roundRect">
            <a:avLst/>
          </a:prstGeom>
          <a:noFill/>
          <a:ln w="38100">
            <a:solidFill>
              <a:schemeClr val="accent6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E98CE37-2A01-41B7-A897-5B4A8F224C14}"/>
              </a:ext>
            </a:extLst>
          </p:cNvPr>
          <p:cNvSpPr/>
          <p:nvPr/>
        </p:nvSpPr>
        <p:spPr>
          <a:xfrm>
            <a:off x="726139" y="1134739"/>
            <a:ext cx="5620873" cy="448236"/>
          </a:xfrm>
          <a:prstGeom prst="roundRect">
            <a:avLst/>
          </a:prstGeom>
          <a:noFill/>
          <a:ln w="38100">
            <a:solidFill>
              <a:schemeClr val="accent4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DCEFF77-A1FD-4298-BB4D-98663E324DE3}"/>
              </a:ext>
            </a:extLst>
          </p:cNvPr>
          <p:cNvSpPr/>
          <p:nvPr/>
        </p:nvSpPr>
        <p:spPr>
          <a:xfrm>
            <a:off x="726138" y="3612776"/>
            <a:ext cx="5620873" cy="448236"/>
          </a:xfrm>
          <a:prstGeom prst="roundRect">
            <a:avLst/>
          </a:prstGeom>
          <a:noFill/>
          <a:ln w="38100">
            <a:solidFill>
              <a:schemeClr val="accent5">
                <a:lumMod val="40000"/>
                <a:lumOff val="6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105B5B3-DFCB-4D80-A192-65C8EB3E2274}"/>
              </a:ext>
            </a:extLst>
          </p:cNvPr>
          <p:cNvCxnSpPr>
            <a:stCxn id="8" idx="3"/>
          </p:cNvCxnSpPr>
          <p:nvPr/>
        </p:nvCxnSpPr>
        <p:spPr>
          <a:xfrm flipV="1">
            <a:off x="6347012" y="1344706"/>
            <a:ext cx="2277035" cy="14151"/>
          </a:xfrm>
          <a:prstGeom prst="straightConnector1">
            <a:avLst/>
          </a:prstGeom>
          <a:ln w="38100">
            <a:solidFill>
              <a:schemeClr val="accent4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AF4D810C-BF1F-4807-88DF-F475D44CFB71}"/>
              </a:ext>
            </a:extLst>
          </p:cNvPr>
          <p:cNvCxnSpPr>
            <a:cxnSpLocks/>
          </p:cNvCxnSpPr>
          <p:nvPr/>
        </p:nvCxnSpPr>
        <p:spPr>
          <a:xfrm flipV="1">
            <a:off x="7256897" y="2613917"/>
            <a:ext cx="1367149" cy="1"/>
          </a:xfrm>
          <a:prstGeom prst="straightConnector1">
            <a:avLst/>
          </a:prstGeom>
          <a:ln w="38100">
            <a:solidFill>
              <a:schemeClr val="accent6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BC1DD26-55E0-4E67-8559-16630B856BDA}"/>
              </a:ext>
            </a:extLst>
          </p:cNvPr>
          <p:cNvCxnSpPr>
            <a:cxnSpLocks/>
          </p:cNvCxnSpPr>
          <p:nvPr/>
        </p:nvCxnSpPr>
        <p:spPr>
          <a:xfrm flipV="1">
            <a:off x="6347011" y="3843969"/>
            <a:ext cx="2277035" cy="1"/>
          </a:xfrm>
          <a:prstGeom prst="straightConnector1">
            <a:avLst/>
          </a:prstGeom>
          <a:ln w="38100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16A02708-2216-4226-AC1F-FBF3A3F6820F}"/>
              </a:ext>
            </a:extLst>
          </p:cNvPr>
          <p:cNvSpPr txBox="1"/>
          <p:nvPr/>
        </p:nvSpPr>
        <p:spPr>
          <a:xfrm>
            <a:off x="8866096" y="1035691"/>
            <a:ext cx="259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BANK</a:t>
            </a:r>
            <a:r>
              <a:rPr lang="ko-KR" altLang="en-US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b="1" dirty="0">
                <a:solidFill>
                  <a:schemeClr val="accent4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</a:t>
            </a:r>
            <a:endParaRPr lang="ko-KR" altLang="en-US" sz="3600" b="1" dirty="0">
              <a:solidFill>
                <a:schemeClr val="accent4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2C9AD38-A36A-4486-A850-7C14F07D693D}"/>
              </a:ext>
            </a:extLst>
          </p:cNvPr>
          <p:cNvSpPr txBox="1"/>
          <p:nvPr/>
        </p:nvSpPr>
        <p:spPr>
          <a:xfrm>
            <a:off x="8866096" y="2276600"/>
            <a:ext cx="259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PLAY</a:t>
            </a:r>
            <a:r>
              <a:rPr lang="ko-KR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AB3F6B8-9A0F-4D61-9155-D4D20F4CFE97}"/>
              </a:ext>
            </a:extLst>
          </p:cNvPr>
          <p:cNvSpPr txBox="1"/>
          <p:nvPr/>
        </p:nvSpPr>
        <p:spPr>
          <a:xfrm>
            <a:off x="8866096" y="3520803"/>
            <a:ext cx="259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MENU</a:t>
            </a:r>
            <a:r>
              <a:rPr lang="ko-KR" altLang="en-US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</a:t>
            </a:r>
            <a:endParaRPr lang="ko-KR" altLang="en-US" sz="3600" b="1" dirty="0">
              <a:solidFill>
                <a:schemeClr val="accent5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759A25FA-7C19-4877-AB30-7A7070FF0AE7}"/>
              </a:ext>
            </a:extLst>
          </p:cNvPr>
          <p:cNvGrpSpPr/>
          <p:nvPr/>
        </p:nvGrpSpPr>
        <p:grpSpPr>
          <a:xfrm>
            <a:off x="1858215" y="4508560"/>
            <a:ext cx="1716741" cy="1698794"/>
            <a:chOff x="1858215" y="4508560"/>
            <a:chExt cx="1716741" cy="1698794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133E28D5-39FB-4413-A6AD-1F5815A46478}"/>
                </a:ext>
              </a:extLst>
            </p:cNvPr>
            <p:cNvSpPr/>
            <p:nvPr/>
          </p:nvSpPr>
          <p:spPr>
            <a:xfrm>
              <a:off x="1858215" y="4970225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좌클릭</a:t>
              </a:r>
              <a:endPara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A9DAF0B6-DB12-4257-81C0-02F8C7D418F7}"/>
                </a:ext>
              </a:extLst>
            </p:cNvPr>
            <p:cNvSpPr txBox="1"/>
            <p:nvPr/>
          </p:nvSpPr>
          <p:spPr>
            <a:xfrm>
              <a:off x="2273602" y="4508560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sz="2400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3FCC371A-D876-4C0B-815C-75318B40B59F}"/>
              </a:ext>
            </a:extLst>
          </p:cNvPr>
          <p:cNvGrpSpPr/>
          <p:nvPr/>
        </p:nvGrpSpPr>
        <p:grpSpPr>
          <a:xfrm>
            <a:off x="5237629" y="4508704"/>
            <a:ext cx="1716741" cy="1698651"/>
            <a:chOff x="5237629" y="4508704"/>
            <a:chExt cx="1716741" cy="1698651"/>
          </a:xfrm>
        </p:grpSpPr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D80DB939-5BC9-45A1-8ABD-1933D15A178D}"/>
                </a:ext>
              </a:extLst>
            </p:cNvPr>
            <p:cNvSpPr/>
            <p:nvPr/>
          </p:nvSpPr>
          <p:spPr>
            <a:xfrm>
              <a:off x="5237629" y="4970226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키보드</a:t>
              </a:r>
              <a:endParaRPr lang="en-US" altLang="ko-KR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타이핑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16FEC60-B1E9-4282-A235-8CB6D064A8D4}"/>
                </a:ext>
              </a:extLst>
            </p:cNvPr>
            <p:cNvSpPr txBox="1"/>
            <p:nvPr/>
          </p:nvSpPr>
          <p:spPr>
            <a:xfrm>
              <a:off x="5590264" y="4508704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sz="2400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B21CBABD-72EB-4609-9963-1F7AB85E5CC9}"/>
              </a:ext>
            </a:extLst>
          </p:cNvPr>
          <p:cNvGrpSpPr/>
          <p:nvPr/>
        </p:nvGrpSpPr>
        <p:grpSpPr>
          <a:xfrm>
            <a:off x="8617044" y="4508560"/>
            <a:ext cx="1716741" cy="1698795"/>
            <a:chOff x="8617044" y="4508560"/>
            <a:chExt cx="1716741" cy="1698795"/>
          </a:xfrm>
        </p:grpSpPr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7D73A06F-AA2F-4012-8918-942244466A72}"/>
                </a:ext>
              </a:extLst>
            </p:cNvPr>
            <p:cNvSpPr/>
            <p:nvPr/>
          </p:nvSpPr>
          <p:spPr>
            <a:xfrm>
              <a:off x="8617044" y="4970226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우클릭</a:t>
              </a:r>
              <a:endPara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265211E-0840-4705-B6E9-9C9114AFD54B}"/>
                </a:ext>
              </a:extLst>
            </p:cNvPr>
            <p:cNvSpPr txBox="1"/>
            <p:nvPr/>
          </p:nvSpPr>
          <p:spPr>
            <a:xfrm>
              <a:off x="8969678" y="4508560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sz="2400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41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7D557D21-983D-440B-A66B-31DEADF30FA0}"/>
              </a:ext>
            </a:extLst>
          </p:cNvPr>
          <p:cNvSpPr txBox="1">
            <a:spLocks/>
          </p:cNvSpPr>
          <p:nvPr/>
        </p:nvSpPr>
        <p:spPr>
          <a:xfrm>
            <a:off x="152399" y="349014"/>
            <a:ext cx="1271452" cy="5199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rPr>
              <a:t>ʕ•ᴥ•ʔ</a:t>
            </a:r>
            <a:endParaRPr lang="ko-KR" altLang="en-US" sz="3200" dirty="0">
              <a:solidFill>
                <a:schemeClr val="bg2">
                  <a:lumMod val="50000"/>
                </a:schemeClr>
              </a:solidFill>
              <a:latin typeface="+mn-ea"/>
              <a:ea typeface="+mn-ea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F2538D1-DBF9-4209-BD13-21BF245F8B79}"/>
              </a:ext>
            </a:extLst>
          </p:cNvPr>
          <p:cNvSpPr/>
          <p:nvPr/>
        </p:nvSpPr>
        <p:spPr>
          <a:xfrm>
            <a:off x="1299881" y="316603"/>
            <a:ext cx="852543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&lt;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소프트웨어 소개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&gt; - ‘Keyboard </a:t>
            </a:r>
            <a:r>
              <a:rPr lang="en-US" altLang="ko-KR" sz="3200" b="1" dirty="0" err="1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LaunchPad</a:t>
            </a:r>
            <a:r>
              <a:rPr lang="en-US" altLang="ko-KR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’ </a:t>
            </a:r>
            <a:r>
              <a:rPr lang="ko-KR" altLang="en-US" sz="3200" b="1" dirty="0">
                <a:solidFill>
                  <a:schemeClr val="bg2">
                    <a:lumMod val="5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구현 기능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A6DA71D-BD76-4CE7-A815-08A971E2AA4F}"/>
              </a:ext>
            </a:extLst>
          </p:cNvPr>
          <p:cNvSpPr/>
          <p:nvPr/>
        </p:nvSpPr>
        <p:spPr>
          <a:xfrm>
            <a:off x="9475415" y="424324"/>
            <a:ext cx="15119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*✲ﾟ*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｡⋆*</a:t>
            </a:r>
            <a:r>
              <a:rPr lang="ko-KR" altLang="en-US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･ ﾟ</a:t>
            </a:r>
            <a:r>
              <a:rPr lang="en-US" altLang="ko-KR" b="0" i="0" dirty="0">
                <a:solidFill>
                  <a:schemeClr val="bg2">
                    <a:lumMod val="90000"/>
                  </a:schemeClr>
                </a:solidFill>
                <a:effectLst/>
              </a:rPr>
              <a:t>｡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3C3E61-3037-4ED2-A8B9-B57A6BB483BF}"/>
              </a:ext>
            </a:extLst>
          </p:cNvPr>
          <p:cNvSpPr txBox="1"/>
          <p:nvPr/>
        </p:nvSpPr>
        <p:spPr>
          <a:xfrm>
            <a:off x="175265" y="926284"/>
            <a:ext cx="25997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PLAY</a:t>
            </a:r>
            <a:r>
              <a:rPr lang="ko-KR" altLang="en-US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 </a:t>
            </a:r>
            <a:r>
              <a:rPr lang="en-US" altLang="ko-KR" sz="36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Button</a:t>
            </a:r>
            <a:endParaRPr lang="ko-KR" altLang="en-US" sz="3600" b="1" dirty="0">
              <a:solidFill>
                <a:schemeClr val="accent6">
                  <a:lumMod val="60000"/>
                  <a:lumOff val="40000"/>
                </a:schemeClr>
              </a:solidFill>
              <a:latin typeface="나눔바른펜" panose="020B0503000000000000" pitchFamily="50" charset="-127"/>
              <a:ea typeface="나눔바른펜" panose="020B0503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61C2269A-2A38-44AD-8F25-7C7E44435087}"/>
              </a:ext>
            </a:extLst>
          </p:cNvPr>
          <p:cNvGrpSpPr/>
          <p:nvPr/>
        </p:nvGrpSpPr>
        <p:grpSpPr>
          <a:xfrm>
            <a:off x="5868440" y="1572615"/>
            <a:ext cx="1360393" cy="1389529"/>
            <a:chOff x="1858215" y="4508560"/>
            <a:chExt cx="1716741" cy="1698794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AE04993F-D881-4E35-BAE5-C1B7A103CC55}"/>
                </a:ext>
              </a:extLst>
            </p:cNvPr>
            <p:cNvSpPr/>
            <p:nvPr/>
          </p:nvSpPr>
          <p:spPr>
            <a:xfrm>
              <a:off x="1858215" y="4970225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좌클릭</a:t>
              </a:r>
              <a:endPara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35F8670-F898-4E40-8D25-0CE01EE600D9}"/>
                </a:ext>
              </a:extLst>
            </p:cNvPr>
            <p:cNvSpPr txBox="1"/>
            <p:nvPr/>
          </p:nvSpPr>
          <p:spPr>
            <a:xfrm>
              <a:off x="2273602" y="4508560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A7654335-236B-4A45-A3A1-0CC3A534C9EA}"/>
              </a:ext>
            </a:extLst>
          </p:cNvPr>
          <p:cNvGrpSpPr/>
          <p:nvPr/>
        </p:nvGrpSpPr>
        <p:grpSpPr>
          <a:xfrm>
            <a:off x="8056577" y="1572615"/>
            <a:ext cx="1360393" cy="1389412"/>
            <a:chOff x="5237629" y="4508704"/>
            <a:chExt cx="1716741" cy="1698651"/>
          </a:xfrm>
        </p:grpSpPr>
        <p:sp>
          <p:nvSpPr>
            <p:cNvPr id="14" name="사각형: 둥근 모서리 13">
              <a:extLst>
                <a:ext uri="{FF2B5EF4-FFF2-40B4-BE49-F238E27FC236}">
                  <a16:creationId xmlns:a16="http://schemas.microsoft.com/office/drawing/2014/main" id="{DFBA3D41-EED9-4C2E-8642-235D08810528}"/>
                </a:ext>
              </a:extLst>
            </p:cNvPr>
            <p:cNvSpPr/>
            <p:nvPr/>
          </p:nvSpPr>
          <p:spPr>
            <a:xfrm>
              <a:off x="5237629" y="4970226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키보드</a:t>
              </a:r>
              <a:endParaRPr lang="en-US" altLang="ko-KR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  <a:p>
              <a:pPr algn="ctr"/>
              <a:r>
                <a:rPr lang="ko-KR" altLang="en-US" sz="3200" b="1" dirty="0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타이핑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DA435E-D81C-45E8-AA00-B1D94B2D3A61}"/>
                </a:ext>
              </a:extLst>
            </p:cNvPr>
            <p:cNvSpPr txBox="1"/>
            <p:nvPr/>
          </p:nvSpPr>
          <p:spPr>
            <a:xfrm>
              <a:off x="5590264" y="4508704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30F9AB32-6F7F-4DAE-BBBD-5AEBBEFD3663}"/>
              </a:ext>
            </a:extLst>
          </p:cNvPr>
          <p:cNvGrpSpPr/>
          <p:nvPr/>
        </p:nvGrpSpPr>
        <p:grpSpPr>
          <a:xfrm>
            <a:off x="10244714" y="1572615"/>
            <a:ext cx="1360393" cy="1389530"/>
            <a:chOff x="8617044" y="4508560"/>
            <a:chExt cx="1716741" cy="1698795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908EC472-B591-40F0-8DCF-F3210E2BA403}"/>
                </a:ext>
              </a:extLst>
            </p:cNvPr>
            <p:cNvSpPr/>
            <p:nvPr/>
          </p:nvSpPr>
          <p:spPr>
            <a:xfrm>
              <a:off x="8617044" y="4970226"/>
              <a:ext cx="1716741" cy="1237129"/>
            </a:xfrm>
            <a:prstGeom prst="roundRect">
              <a:avLst/>
            </a:prstGeom>
            <a:noFill/>
            <a:ln w="76200">
              <a:solidFill>
                <a:schemeClr val="accent3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3200" b="1" dirty="0" err="1">
                  <a:solidFill>
                    <a:schemeClr val="bg2">
                      <a:lumMod val="75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우클릭</a:t>
              </a:r>
              <a:endParaRPr lang="ko-KR" altLang="en-US" sz="3200" b="1" dirty="0">
                <a:solidFill>
                  <a:schemeClr val="bg2">
                    <a:lumMod val="75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A344340F-5461-4C81-852C-C42C7B52F89A}"/>
                </a:ext>
              </a:extLst>
            </p:cNvPr>
            <p:cNvSpPr txBox="1"/>
            <p:nvPr/>
          </p:nvSpPr>
          <p:spPr>
            <a:xfrm>
              <a:off x="8969678" y="4508560"/>
              <a:ext cx="101147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bg2">
                      <a:lumMod val="90000"/>
                    </a:schemeClr>
                  </a:solidFill>
                  <a:latin typeface="나눔바른펜" panose="020B0503000000000000" pitchFamily="50" charset="-127"/>
                  <a:ea typeface="나눔바른펜" panose="020B0503000000000000" pitchFamily="50" charset="-127"/>
                </a:rPr>
                <a:t>EVENT</a:t>
              </a:r>
              <a:endParaRPr lang="ko-KR" altLang="en-US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endParaRPr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C92B30BB-6A3B-4A4A-A52F-E4CD13B361AD}"/>
              </a:ext>
            </a:extLst>
          </p:cNvPr>
          <p:cNvGrpSpPr/>
          <p:nvPr/>
        </p:nvGrpSpPr>
        <p:grpSpPr>
          <a:xfrm>
            <a:off x="245334" y="1629931"/>
            <a:ext cx="5059392" cy="1437212"/>
            <a:chOff x="322697" y="1626062"/>
            <a:chExt cx="6934200" cy="1914998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F8720277-3BAA-4EAD-8A5A-A05F4BBF01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4" t="21354" r="496" b="18239"/>
            <a:stretch/>
          </p:blipFill>
          <p:spPr>
            <a:xfrm>
              <a:off x="322697" y="1626062"/>
              <a:ext cx="6934200" cy="191499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EC044E5-3357-4CCF-B509-EB54EFE53698}"/>
                </a:ext>
              </a:extLst>
            </p:cNvPr>
            <p:cNvSpPr/>
            <p:nvPr/>
          </p:nvSpPr>
          <p:spPr>
            <a:xfrm>
              <a:off x="322697" y="1658472"/>
              <a:ext cx="6934200" cy="1882588"/>
            </a:xfrm>
            <a:prstGeom prst="roundRect">
              <a:avLst/>
            </a:prstGeom>
            <a:noFill/>
            <a:ln w="38100">
              <a:solidFill>
                <a:schemeClr val="accent6">
                  <a:lumMod val="40000"/>
                  <a:lumOff val="60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cxnSp>
        <p:nvCxnSpPr>
          <p:cNvPr id="36" name="연결선: 꺾임 35">
            <a:extLst>
              <a:ext uri="{FF2B5EF4-FFF2-40B4-BE49-F238E27FC236}">
                <a16:creationId xmlns:a16="http://schemas.microsoft.com/office/drawing/2014/main" id="{4D5D896B-2AEE-4757-A1C1-339304CE2ECC}"/>
              </a:ext>
            </a:extLst>
          </p:cNvPr>
          <p:cNvCxnSpPr>
            <a:cxnSpLocks/>
            <a:stCxn id="11" idx="2"/>
          </p:cNvCxnSpPr>
          <p:nvPr/>
        </p:nvCxnSpPr>
        <p:spPr>
          <a:xfrm rot="5400000">
            <a:off x="4459288" y="1355415"/>
            <a:ext cx="482620" cy="3696078"/>
          </a:xfrm>
          <a:prstGeom prst="bentConnector2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73A541B3-2C74-4340-B1B4-5B64C689271D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2852559" y="3444764"/>
            <a:ext cx="0" cy="1470280"/>
          </a:xfrm>
          <a:prstGeom prst="straightConnector1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C78945FC-5585-4E05-96AC-FED8E68268D1}"/>
              </a:ext>
            </a:extLst>
          </p:cNvPr>
          <p:cNvCxnSpPr>
            <a:stCxn id="14" idx="2"/>
          </p:cNvCxnSpPr>
          <p:nvPr/>
        </p:nvCxnSpPr>
        <p:spPr>
          <a:xfrm rot="5400000">
            <a:off x="7401337" y="2109326"/>
            <a:ext cx="482737" cy="2188138"/>
          </a:xfrm>
          <a:prstGeom prst="bentConnector2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56885577-8802-4882-B4B6-B227C1232DFA}"/>
              </a:ext>
            </a:extLst>
          </p:cNvPr>
          <p:cNvSpPr txBox="1"/>
          <p:nvPr/>
        </p:nvSpPr>
        <p:spPr>
          <a:xfrm>
            <a:off x="1585551" y="4915044"/>
            <a:ext cx="253401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2">
                    <a:lumMod val="90000"/>
                  </a:schemeClr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소리의 재생 </a:t>
            </a:r>
          </a:p>
        </p:txBody>
      </p:sp>
      <p:pic>
        <p:nvPicPr>
          <p:cNvPr id="46" name="그림 45" descr="스크린샷이(가) 표시된 사진&#10;&#10;자동 생성된 설명">
            <a:extLst>
              <a:ext uri="{FF2B5EF4-FFF2-40B4-BE49-F238E27FC236}">
                <a16:creationId xmlns:a16="http://schemas.microsoft.com/office/drawing/2014/main" id="{98472E1F-A8FA-4BA3-B496-FED7FA179FB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5593" y="4526267"/>
            <a:ext cx="1653683" cy="1546994"/>
          </a:xfrm>
          <a:prstGeom prst="rect">
            <a:avLst/>
          </a:prstGeom>
        </p:spPr>
      </p:pic>
      <p:cxnSp>
        <p:nvCxnSpPr>
          <p:cNvPr id="49" name="연결선: 꺾임 48">
            <a:extLst>
              <a:ext uri="{FF2B5EF4-FFF2-40B4-BE49-F238E27FC236}">
                <a16:creationId xmlns:a16="http://schemas.microsoft.com/office/drawing/2014/main" id="{0B801336-E744-4E07-8A53-85FA1FA31240}"/>
              </a:ext>
            </a:extLst>
          </p:cNvPr>
          <p:cNvCxnSpPr>
            <a:stCxn id="17" idx="2"/>
            <a:endCxn id="46" idx="3"/>
          </p:cNvCxnSpPr>
          <p:nvPr/>
        </p:nvCxnSpPr>
        <p:spPr>
          <a:xfrm rot="5400000">
            <a:off x="8743285" y="3118137"/>
            <a:ext cx="2337619" cy="2025635"/>
          </a:xfrm>
          <a:prstGeom prst="bentConnector2">
            <a:avLst/>
          </a:prstGeom>
          <a:ln w="38100">
            <a:solidFill>
              <a:schemeClr val="accent3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9997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1464</TotalTime>
  <Words>1037</Words>
  <Application>Microsoft Office PowerPoint</Application>
  <PresentationFormat>와이드스크린</PresentationFormat>
  <Paragraphs>220</Paragraphs>
  <Slides>23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Agency FB</vt:lpstr>
      <vt:lpstr>맑은 고딕</vt:lpstr>
      <vt:lpstr>Arial</vt:lpstr>
      <vt:lpstr>나눔바른펜</vt:lpstr>
      <vt:lpstr>Office 테마</vt:lpstr>
      <vt:lpstr>Keyboard LaunchPad</vt:lpstr>
      <vt:lpstr>ʕ•ᴥ•ʔ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용현</dc:creator>
  <cp:lastModifiedBy>김용현</cp:lastModifiedBy>
  <cp:revision>115</cp:revision>
  <dcterms:created xsi:type="dcterms:W3CDTF">2019-06-09T14:00:48Z</dcterms:created>
  <dcterms:modified xsi:type="dcterms:W3CDTF">2024-01-16T15:38:59Z</dcterms:modified>
</cp:coreProperties>
</file>